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4"/>
  </p:notesMasterIdLst>
  <p:handoutMasterIdLst>
    <p:handoutMasterId r:id="rId115"/>
  </p:handoutMasterIdLst>
  <p:sldIdLst>
    <p:sldId id="257" r:id="rId2"/>
    <p:sldId id="538" r:id="rId3"/>
    <p:sldId id="541" r:id="rId4"/>
    <p:sldId id="471" r:id="rId5"/>
    <p:sldId id="472" r:id="rId6"/>
    <p:sldId id="492" r:id="rId7"/>
    <p:sldId id="473" r:id="rId8"/>
    <p:sldId id="479" r:id="rId9"/>
    <p:sldId id="258" r:id="rId10"/>
    <p:sldId id="446" r:id="rId11"/>
    <p:sldId id="505" r:id="rId12"/>
    <p:sldId id="447" r:id="rId13"/>
    <p:sldId id="421" r:id="rId14"/>
    <p:sldId id="448" r:id="rId15"/>
    <p:sldId id="507" r:id="rId16"/>
    <p:sldId id="508" r:id="rId17"/>
    <p:sldId id="509" r:id="rId18"/>
    <p:sldId id="510" r:id="rId19"/>
    <p:sldId id="511" r:id="rId20"/>
    <p:sldId id="445" r:id="rId21"/>
    <p:sldId id="452" r:id="rId22"/>
    <p:sldId id="468" r:id="rId23"/>
    <p:sldId id="474" r:id="rId24"/>
    <p:sldId id="475" r:id="rId25"/>
    <p:sldId id="476" r:id="rId26"/>
    <p:sldId id="537" r:id="rId27"/>
    <p:sldId id="477" r:id="rId28"/>
    <p:sldId id="478" r:id="rId29"/>
    <p:sldId id="413" r:id="rId30"/>
    <p:sldId id="480" r:id="rId31"/>
    <p:sldId id="481" r:id="rId32"/>
    <p:sldId id="482" r:id="rId33"/>
    <p:sldId id="483" r:id="rId34"/>
    <p:sldId id="484" r:id="rId35"/>
    <p:sldId id="431" r:id="rId36"/>
    <p:sldId id="423" r:id="rId37"/>
    <p:sldId id="485" r:id="rId38"/>
    <p:sldId id="486" r:id="rId39"/>
    <p:sldId id="487" r:id="rId40"/>
    <p:sldId id="491" r:id="rId41"/>
    <p:sldId id="488" r:id="rId42"/>
    <p:sldId id="489" r:id="rId43"/>
    <p:sldId id="490" r:id="rId44"/>
    <p:sldId id="502" r:id="rId45"/>
    <p:sldId id="503" r:id="rId46"/>
    <p:sldId id="512" r:id="rId47"/>
    <p:sldId id="513" r:id="rId48"/>
    <p:sldId id="514" r:id="rId49"/>
    <p:sldId id="515" r:id="rId50"/>
    <p:sldId id="516" r:id="rId51"/>
    <p:sldId id="517" r:id="rId52"/>
    <p:sldId id="518" r:id="rId53"/>
    <p:sldId id="519" r:id="rId54"/>
    <p:sldId id="520" r:id="rId55"/>
    <p:sldId id="521" r:id="rId56"/>
    <p:sldId id="531" r:id="rId57"/>
    <p:sldId id="532" r:id="rId58"/>
    <p:sldId id="415" r:id="rId59"/>
    <p:sldId id="416" r:id="rId60"/>
    <p:sldId id="417" r:id="rId61"/>
    <p:sldId id="432" r:id="rId62"/>
    <p:sldId id="504" r:id="rId63"/>
    <p:sldId id="419" r:id="rId64"/>
    <p:sldId id="454" r:id="rId65"/>
    <p:sldId id="533" r:id="rId66"/>
    <p:sldId id="534" r:id="rId67"/>
    <p:sldId id="535" r:id="rId68"/>
    <p:sldId id="536" r:id="rId69"/>
    <p:sldId id="434" r:id="rId70"/>
    <p:sldId id="493" r:id="rId71"/>
    <p:sldId id="438" r:id="rId72"/>
    <p:sldId id="437" r:id="rId73"/>
    <p:sldId id="378" r:id="rId74"/>
    <p:sldId id="263" r:id="rId75"/>
    <p:sldId id="370" r:id="rId76"/>
    <p:sldId id="277" r:id="rId77"/>
    <p:sldId id="271" r:id="rId78"/>
    <p:sldId id="522" r:id="rId79"/>
    <p:sldId id="272" r:id="rId80"/>
    <p:sldId id="361" r:id="rId81"/>
    <p:sldId id="363" r:id="rId82"/>
    <p:sldId id="381" r:id="rId83"/>
    <p:sldId id="496" r:id="rId84"/>
    <p:sldId id="440" r:id="rId85"/>
    <p:sldId id="443" r:id="rId86"/>
    <p:sldId id="495" r:id="rId87"/>
    <p:sldId id="497" r:id="rId88"/>
    <p:sldId id="455" r:id="rId89"/>
    <p:sldId id="456" r:id="rId90"/>
    <p:sldId id="498" r:id="rId91"/>
    <p:sldId id="444" r:id="rId92"/>
    <p:sldId id="449" r:id="rId93"/>
    <p:sldId id="530" r:id="rId94"/>
    <p:sldId id="441" r:id="rId95"/>
    <p:sldId id="386" r:id="rId96"/>
    <p:sldId id="501" r:id="rId97"/>
    <p:sldId id="295" r:id="rId98"/>
    <p:sldId id="385" r:id="rId99"/>
    <p:sldId id="420" r:id="rId100"/>
    <p:sldId id="523" r:id="rId101"/>
    <p:sldId id="524" r:id="rId102"/>
    <p:sldId id="525" r:id="rId103"/>
    <p:sldId id="526" r:id="rId104"/>
    <p:sldId id="527" r:id="rId105"/>
    <p:sldId id="528" r:id="rId106"/>
    <p:sldId id="529" r:id="rId107"/>
    <p:sldId id="499" r:id="rId108"/>
    <p:sldId id="458" r:id="rId109"/>
    <p:sldId id="459" r:id="rId110"/>
    <p:sldId id="290" r:id="rId111"/>
    <p:sldId id="462" r:id="rId112"/>
    <p:sldId id="341" r:id="rId113"/>
  </p:sldIdLst>
  <p:sldSz cx="9144000" cy="6858000" type="screen4x3"/>
  <p:notesSz cx="7099300" cy="10234613"/>
  <p:defaultTextStyle>
    <a:defPPr>
      <a:defRPr lang="es-E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37" userDrawn="1">
          <p15:clr>
            <a:srgbClr val="A4A3A4"/>
          </p15:clr>
        </p15:guide>
        <p15:guide id="2" pos="1338"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2"/>
    <a:srgbClr val="629DD1"/>
    <a:srgbClr val="007AB0"/>
    <a:srgbClr val="36251B"/>
    <a:srgbClr val="B9C800"/>
    <a:srgbClr val="1D4696"/>
    <a:srgbClr val="646450"/>
    <a:srgbClr val="CBE0ED"/>
    <a:srgbClr val="1E4696"/>
    <a:srgbClr val="1E47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912" autoAdjust="0"/>
  </p:normalViewPr>
  <p:slideViewPr>
    <p:cSldViewPr snapToGrid="0" showGuides="1">
      <p:cViewPr varScale="1">
        <p:scale>
          <a:sx n="66" d="100"/>
          <a:sy n="66" d="100"/>
        </p:scale>
        <p:origin x="1446" y="66"/>
      </p:cViewPr>
      <p:guideLst>
        <p:guide orient="horz" pos="2137"/>
        <p:guide pos="1338"/>
      </p:guideLst>
    </p:cSldViewPr>
  </p:slideViewPr>
  <p:outlineViewPr>
    <p:cViewPr>
      <p:scale>
        <a:sx n="33" d="100"/>
        <a:sy n="33" d="100"/>
      </p:scale>
      <p:origin x="0" y="5429"/>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p:scale>
          <a:sx n="125" d="100"/>
          <a:sy n="125" d="100"/>
        </p:scale>
        <p:origin x="1170" y="-514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3" y="5"/>
            <a:ext cx="3076363" cy="511731"/>
          </a:xfrm>
          <a:prstGeom prst="rect">
            <a:avLst/>
          </a:prstGeom>
        </p:spPr>
        <p:txBody>
          <a:bodyPr vert="horz" lIns="99075" tIns="49538" rIns="99075" bIns="49538" rtlCol="0"/>
          <a:lstStyle>
            <a:lvl1pPr algn="l" fontAlgn="auto">
              <a:spcBef>
                <a:spcPts val="0"/>
              </a:spcBef>
              <a:spcAft>
                <a:spcPts val="0"/>
              </a:spcAft>
              <a:defRPr sz="1300">
                <a:latin typeface="+mn-lt"/>
                <a:ea typeface="+mn-ea"/>
                <a:cs typeface="+mn-cs"/>
              </a:defRPr>
            </a:lvl1pPr>
          </a:lstStyle>
          <a:p>
            <a:pPr>
              <a:defRPr/>
            </a:pPr>
            <a:endParaRPr lang="es-ES"/>
          </a:p>
        </p:txBody>
      </p:sp>
      <p:sp>
        <p:nvSpPr>
          <p:cNvPr id="3" name="2 Marcador de fecha"/>
          <p:cNvSpPr>
            <a:spLocks noGrp="1"/>
          </p:cNvSpPr>
          <p:nvPr>
            <p:ph type="dt" sz="quarter" idx="1"/>
          </p:nvPr>
        </p:nvSpPr>
        <p:spPr>
          <a:xfrm>
            <a:off x="4021297" y="5"/>
            <a:ext cx="3076363" cy="511731"/>
          </a:xfrm>
          <a:prstGeom prst="rect">
            <a:avLst/>
          </a:prstGeom>
        </p:spPr>
        <p:txBody>
          <a:bodyPr vert="horz" wrap="square" lIns="99075" tIns="49538" rIns="99075" bIns="49538" numCol="1" anchor="t" anchorCtr="0" compatLnSpc="1">
            <a:prstTxWarp prst="textNoShape">
              <a:avLst/>
            </a:prstTxWarp>
          </a:bodyPr>
          <a:lstStyle>
            <a:lvl1pPr algn="r">
              <a:defRPr sz="1300"/>
            </a:lvl1pPr>
          </a:lstStyle>
          <a:p>
            <a:fld id="{EE70C54C-F224-49F5-8F47-E6901FCD2A02}" type="datetimeFigureOut">
              <a:rPr lang="es-ES" altLang="es-ES"/>
              <a:pPr/>
              <a:t>23/02/2020</a:t>
            </a:fld>
            <a:endParaRPr lang="es-ES" altLang="es-ES"/>
          </a:p>
        </p:txBody>
      </p:sp>
      <p:sp>
        <p:nvSpPr>
          <p:cNvPr id="4" name="3 Marcador de pie de página"/>
          <p:cNvSpPr>
            <a:spLocks noGrp="1"/>
          </p:cNvSpPr>
          <p:nvPr>
            <p:ph type="ftr" sz="quarter" idx="2"/>
          </p:nvPr>
        </p:nvSpPr>
        <p:spPr>
          <a:xfrm>
            <a:off x="3" y="9721111"/>
            <a:ext cx="3076363" cy="511731"/>
          </a:xfrm>
          <a:prstGeom prst="rect">
            <a:avLst/>
          </a:prstGeom>
        </p:spPr>
        <p:txBody>
          <a:bodyPr vert="horz" lIns="99075" tIns="49538" rIns="99075" bIns="49538" rtlCol="0" anchor="b"/>
          <a:lstStyle>
            <a:lvl1pPr algn="l" fontAlgn="auto">
              <a:spcBef>
                <a:spcPts val="0"/>
              </a:spcBef>
              <a:spcAft>
                <a:spcPts val="0"/>
              </a:spcAft>
              <a:defRPr sz="1300">
                <a:latin typeface="+mn-lt"/>
                <a:ea typeface="+mn-ea"/>
                <a:cs typeface="+mn-cs"/>
              </a:defRPr>
            </a:lvl1pPr>
          </a:lstStyle>
          <a:p>
            <a:pPr>
              <a:defRPr/>
            </a:pPr>
            <a:endParaRPr lang="es-ES"/>
          </a:p>
        </p:txBody>
      </p:sp>
      <p:sp>
        <p:nvSpPr>
          <p:cNvPr id="5" name="4 Marcador de número de diapositiva"/>
          <p:cNvSpPr>
            <a:spLocks noGrp="1"/>
          </p:cNvSpPr>
          <p:nvPr>
            <p:ph type="sldNum" sz="quarter" idx="3"/>
          </p:nvPr>
        </p:nvSpPr>
        <p:spPr>
          <a:xfrm>
            <a:off x="4021297" y="9721111"/>
            <a:ext cx="3076363" cy="511731"/>
          </a:xfrm>
          <a:prstGeom prst="rect">
            <a:avLst/>
          </a:prstGeom>
        </p:spPr>
        <p:txBody>
          <a:bodyPr vert="horz" wrap="square" lIns="99075" tIns="49538" rIns="99075" bIns="49538" numCol="1" anchor="b" anchorCtr="0" compatLnSpc="1">
            <a:prstTxWarp prst="textNoShape">
              <a:avLst/>
            </a:prstTxWarp>
          </a:bodyPr>
          <a:lstStyle>
            <a:lvl1pPr algn="r">
              <a:defRPr sz="1300"/>
            </a:lvl1pPr>
          </a:lstStyle>
          <a:p>
            <a:fld id="{C1D7DDC1-15DC-4584-B7F7-A73A31AF303A}" type="slidenum">
              <a:rPr lang="es-ES" altLang="es-ES"/>
              <a:pPr/>
              <a:t>‹Nº›</a:t>
            </a:fld>
            <a:endParaRPr lang="es-ES" altLang="es-ES"/>
          </a:p>
        </p:txBody>
      </p:sp>
    </p:spTree>
    <p:extLst>
      <p:ext uri="{BB962C8B-B14F-4D97-AF65-F5344CB8AC3E}">
        <p14:creationId xmlns:p14="http://schemas.microsoft.com/office/powerpoint/2010/main" val="419440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theme" Target="../theme/theme2.xml"/><Relationship Id="rId4" Type="http://schemas.openxmlformats.org/officeDocument/2006/relationships/image" Target="../media/image6.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3 Marcador de imagen de diapositiva"/>
          <p:cNvSpPr>
            <a:spLocks noGrp="1" noRot="1" noChangeAspect="1"/>
          </p:cNvSpPr>
          <p:nvPr>
            <p:ph type="sldImg" idx="2"/>
          </p:nvPr>
        </p:nvSpPr>
        <p:spPr>
          <a:xfrm>
            <a:off x="466725" y="1020763"/>
            <a:ext cx="6186488" cy="4640262"/>
          </a:xfrm>
          <a:prstGeom prst="rect">
            <a:avLst/>
          </a:prstGeom>
          <a:noFill/>
          <a:ln w="12700">
            <a:solidFill>
              <a:prstClr val="black"/>
            </a:solidFill>
          </a:ln>
        </p:spPr>
        <p:txBody>
          <a:bodyPr vert="horz" lIns="99075" tIns="49538" rIns="99075" bIns="49538" rtlCol="0" anchor="ctr"/>
          <a:lstStyle/>
          <a:p>
            <a:pPr lvl="0"/>
            <a:endParaRPr lang="es-ES" noProof="0"/>
          </a:p>
        </p:txBody>
      </p:sp>
      <p:sp>
        <p:nvSpPr>
          <p:cNvPr id="5" name="4 Marcador de notas"/>
          <p:cNvSpPr>
            <a:spLocks noGrp="1"/>
          </p:cNvSpPr>
          <p:nvPr>
            <p:ph type="body" sz="quarter" idx="3"/>
          </p:nvPr>
        </p:nvSpPr>
        <p:spPr>
          <a:xfrm>
            <a:off x="457651" y="5848921"/>
            <a:ext cx="6183998" cy="3618094"/>
          </a:xfrm>
          <a:prstGeom prst="rect">
            <a:avLst/>
          </a:prstGeom>
          <a:ln>
            <a:solidFill>
              <a:srgbClr val="629DD1"/>
            </a:solidFill>
          </a:ln>
        </p:spPr>
        <p:txBody>
          <a:bodyPr vert="horz" wrap="square" lIns="99075" tIns="49538" rIns="99075" bIns="49538" numCol="1" anchor="t" anchorCtr="0" compatLnSpc="1">
            <a:prstTxWarp prst="textNoShape">
              <a:avLst/>
            </a:prstTxWarp>
            <a:normAutofit/>
          </a:bodyPr>
          <a:lstStyle/>
          <a:p>
            <a:pPr lvl="0"/>
            <a:r>
              <a:rPr lang="es-ES" altLang="es-ES" dirty="0"/>
              <a:t>Haga clic para modificar el estilo de texto del patrón</a:t>
            </a:r>
          </a:p>
          <a:p>
            <a:pPr lvl="1"/>
            <a:r>
              <a:rPr lang="es-ES" altLang="es-ES" dirty="0"/>
              <a:t>Segundo nivel</a:t>
            </a:r>
          </a:p>
          <a:p>
            <a:pPr lvl="2"/>
            <a:r>
              <a:rPr lang="es-ES" altLang="es-ES" dirty="0"/>
              <a:t>Tercer nivel</a:t>
            </a:r>
          </a:p>
          <a:p>
            <a:pPr lvl="3"/>
            <a:r>
              <a:rPr lang="es-ES" altLang="es-ES" dirty="0"/>
              <a:t>Cuarto nivel</a:t>
            </a:r>
          </a:p>
          <a:p>
            <a:pPr lvl="4"/>
            <a:r>
              <a:rPr lang="es-ES" altLang="es-ES" dirty="0"/>
              <a:t>Quinto nivel</a:t>
            </a:r>
          </a:p>
        </p:txBody>
      </p:sp>
      <p:sp>
        <p:nvSpPr>
          <p:cNvPr id="7" name="6 Marcador de número de diapositiva"/>
          <p:cNvSpPr>
            <a:spLocks noGrp="1"/>
          </p:cNvSpPr>
          <p:nvPr>
            <p:ph type="sldNum" sz="quarter" idx="5"/>
          </p:nvPr>
        </p:nvSpPr>
        <p:spPr>
          <a:xfrm>
            <a:off x="4021297" y="9467021"/>
            <a:ext cx="2630222" cy="511731"/>
          </a:xfrm>
          <a:prstGeom prst="rect">
            <a:avLst/>
          </a:prstGeom>
        </p:spPr>
        <p:txBody>
          <a:bodyPr vert="horz" wrap="square" lIns="99075" tIns="49538" rIns="99075" bIns="49538" numCol="1" anchor="b" anchorCtr="0" compatLnSpc="1">
            <a:prstTxWarp prst="textNoShape">
              <a:avLst/>
            </a:prstTxWarp>
          </a:bodyPr>
          <a:lstStyle>
            <a:lvl1pPr algn="r">
              <a:defRPr sz="1050"/>
            </a:lvl1pPr>
          </a:lstStyle>
          <a:p>
            <a:fld id="{BE5BEE8B-71D2-4695-BF8A-F703DA6D6553}" type="slidenum">
              <a:rPr lang="es-ES" altLang="es-ES" smtClean="0"/>
              <a:pPr/>
              <a:t>‹Nº›</a:t>
            </a:fld>
            <a:endParaRPr lang="es-ES" altLang="es-ES"/>
          </a:p>
          <a:p>
            <a:endParaRPr lang="es-ES" altLang="es-ES" sz="1000" dirty="0"/>
          </a:p>
        </p:txBody>
      </p:sp>
      <p:pic>
        <p:nvPicPr>
          <p:cNvPr id="9" name="Imagen 8">
            <a:extLst>
              <a:ext uri="{FF2B5EF4-FFF2-40B4-BE49-F238E27FC236}">
                <a16:creationId xmlns:a16="http://schemas.microsoft.com/office/drawing/2014/main" id="{069027F9-0DFC-43FB-9687-E7A251C71159}"/>
              </a:ext>
            </a:extLst>
          </p:cNvPr>
          <p:cNvPicPr>
            <a:picLocks noChangeAspect="1"/>
          </p:cNvPicPr>
          <p:nvPr/>
        </p:nvPicPr>
        <p:blipFill rotWithShape="1">
          <a:blip r:embed="rId2">
            <a:extLst>
              <a:ext uri="{28A0092B-C50C-407E-A947-70E740481C1C}">
                <a14:useLocalDpi xmlns:a14="http://schemas.microsoft.com/office/drawing/2010/main" val="0"/>
              </a:ext>
            </a:extLst>
          </a:blip>
          <a:srcRect l="10057" t="30508" r="7312" b="25043"/>
          <a:stretch/>
        </p:blipFill>
        <p:spPr>
          <a:xfrm>
            <a:off x="274588" y="99311"/>
            <a:ext cx="2182828" cy="667117"/>
          </a:xfrm>
          <a:prstGeom prst="rect">
            <a:avLst/>
          </a:prstGeom>
        </p:spPr>
      </p:pic>
      <p:pic>
        <p:nvPicPr>
          <p:cNvPr id="11" name="Imagen 10">
            <a:extLst>
              <a:ext uri="{FF2B5EF4-FFF2-40B4-BE49-F238E27FC236}">
                <a16:creationId xmlns:a16="http://schemas.microsoft.com/office/drawing/2014/main" id="{95083DFE-BF04-43B8-87CD-6344BEF2C800}"/>
              </a:ext>
            </a:extLst>
          </p:cNvPr>
          <p:cNvPicPr>
            <a:picLocks noChangeAspect="1"/>
          </p:cNvPicPr>
          <p:nvPr/>
        </p:nvPicPr>
        <p:blipFill rotWithShape="1">
          <a:blip r:embed="rId3">
            <a:extLst>
              <a:ext uri="{28A0092B-C50C-407E-A947-70E740481C1C}">
                <a14:useLocalDpi xmlns:a14="http://schemas.microsoft.com/office/drawing/2010/main" val="0"/>
              </a:ext>
            </a:extLst>
          </a:blip>
          <a:srcRect l="4411" t="19646" r="31621" b="69953"/>
          <a:stretch/>
        </p:blipFill>
        <p:spPr>
          <a:xfrm>
            <a:off x="2807199" y="9602076"/>
            <a:ext cx="1484905" cy="241610"/>
          </a:xfrm>
          <a:prstGeom prst="rect">
            <a:avLst/>
          </a:prstGeom>
        </p:spPr>
      </p:pic>
      <p:pic>
        <p:nvPicPr>
          <p:cNvPr id="13" name="Imagen 12">
            <a:extLst>
              <a:ext uri="{FF2B5EF4-FFF2-40B4-BE49-F238E27FC236}">
                <a16:creationId xmlns:a16="http://schemas.microsoft.com/office/drawing/2014/main" id="{C5302955-9544-49A7-B6C2-93CDE9F3D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208" y="85311"/>
            <a:ext cx="1637202" cy="847820"/>
          </a:xfrm>
          <a:prstGeom prst="rect">
            <a:avLst/>
          </a:prstGeom>
        </p:spPr>
      </p:pic>
    </p:spTree>
    <p:extLst>
      <p:ext uri="{BB962C8B-B14F-4D97-AF65-F5344CB8AC3E}">
        <p14:creationId xmlns:p14="http://schemas.microsoft.com/office/powerpoint/2010/main" val="26549573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rgbClr val="005392"/>
        </a:solidFill>
        <a:latin typeface="+mn-lt"/>
        <a:ea typeface="MS PGothic" pitchFamily="34" charset="-128"/>
        <a:cs typeface="MS PGothic" charset="0"/>
      </a:defRPr>
    </a:lvl1pPr>
    <a:lvl2pPr marL="457200" algn="l" rtl="0" eaLnBrk="0" fontAlgn="base" hangingPunct="0">
      <a:spcBef>
        <a:spcPct val="30000"/>
      </a:spcBef>
      <a:spcAft>
        <a:spcPct val="0"/>
      </a:spcAft>
      <a:defRPr sz="1400" kern="1200">
        <a:solidFill>
          <a:srgbClr val="005392"/>
        </a:solidFill>
        <a:latin typeface="+mn-lt"/>
        <a:ea typeface="MS PGothic" pitchFamily="34" charset="-128"/>
        <a:cs typeface="MS PGothic" charset="0"/>
      </a:defRPr>
    </a:lvl2pPr>
    <a:lvl3pPr marL="914400" algn="l" rtl="0" eaLnBrk="0" fontAlgn="base" hangingPunct="0">
      <a:spcBef>
        <a:spcPct val="30000"/>
      </a:spcBef>
      <a:spcAft>
        <a:spcPct val="0"/>
      </a:spcAft>
      <a:defRPr sz="1400" kern="1200">
        <a:solidFill>
          <a:srgbClr val="005392"/>
        </a:solidFill>
        <a:latin typeface="+mn-lt"/>
        <a:ea typeface="MS PGothic" pitchFamily="34" charset="-128"/>
        <a:cs typeface="MS PGothic" charset="0"/>
      </a:defRPr>
    </a:lvl3pPr>
    <a:lvl4pPr marL="1371600" algn="l" rtl="0" eaLnBrk="0" fontAlgn="base" hangingPunct="0">
      <a:spcBef>
        <a:spcPct val="30000"/>
      </a:spcBef>
      <a:spcAft>
        <a:spcPct val="0"/>
      </a:spcAft>
      <a:defRPr sz="1400" kern="1200">
        <a:solidFill>
          <a:srgbClr val="005392"/>
        </a:solidFill>
        <a:latin typeface="+mn-lt"/>
        <a:ea typeface="MS PGothic" pitchFamily="34" charset="-128"/>
        <a:cs typeface="MS PGothic" charset="0"/>
      </a:defRPr>
    </a:lvl4pPr>
    <a:lvl5pPr marL="1828800" algn="l" rtl="0" eaLnBrk="0" fontAlgn="base" hangingPunct="0">
      <a:spcBef>
        <a:spcPct val="30000"/>
      </a:spcBef>
      <a:spcAft>
        <a:spcPct val="0"/>
      </a:spcAft>
      <a:defRPr sz="1400" kern="1200">
        <a:solidFill>
          <a:srgbClr val="005392"/>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ecot.org/pdf/apprende.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0013" y="1143000"/>
            <a:ext cx="4113212"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BEE8B-71D2-4695-BF8A-F703DA6D6553}" type="slidenum">
              <a:rPr kumimoji="0" lang="es-ES" altLang="es-ES" sz="13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s-ES" altLang="es-ES" sz="13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6399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Vamos a ver una serie de recomendaciones básicas del uso del teléfono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a:t>
            </a:fld>
            <a:endParaRPr lang="es-ES" altLang="es-ES"/>
          </a:p>
        </p:txBody>
      </p:sp>
    </p:spTree>
    <p:extLst>
      <p:ext uri="{BB962C8B-B14F-4D97-AF65-F5344CB8AC3E}">
        <p14:creationId xmlns:p14="http://schemas.microsoft.com/office/powerpoint/2010/main" val="14587845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WhatsApp es una aplicación de comunicación basada en número de teléfono, pero sólo podemos enviar a aquellos que tengamos en la agenda propia.</a:t>
            </a:r>
          </a:p>
          <a:p>
            <a:endParaRPr lang="es-ES" dirty="0"/>
          </a:p>
          <a:p>
            <a:r>
              <a:rPr lang="es-ES" dirty="0"/>
              <a:t>Podemos limitar quién ve nuestros datos (foto, estado,...), podemos cambiar melodías, vibración, fondos, tamaño de letra... A través de la configuración, a la que se accede pulsando en los tres puntos de la parte superior derecha.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100</a:t>
            </a:fld>
            <a:endParaRPr lang="es-ES" altLang="es-ES"/>
          </a:p>
        </p:txBody>
      </p:sp>
    </p:spTree>
    <p:extLst>
      <p:ext uri="{BB962C8B-B14F-4D97-AF65-F5344CB8AC3E}">
        <p14:creationId xmlns:p14="http://schemas.microsoft.com/office/powerpoint/2010/main" val="13888369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Para evitar que otros, o personas no deseada puedan ver nuestros datos aunque tengas nuestro número, limitamos en “Privacidad”</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101</a:t>
            </a:fld>
            <a:endParaRPr lang="es-ES" altLang="es-ES"/>
          </a:p>
        </p:txBody>
      </p:sp>
    </p:spTree>
    <p:extLst>
      <p:ext uri="{BB962C8B-B14F-4D97-AF65-F5344CB8AC3E}">
        <p14:creationId xmlns:p14="http://schemas.microsoft.com/office/powerpoint/2010/main" val="233814395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En estos tres casos, podemos permitir que lo vean todos los que tengan nuestro número, que no lo vea nadie o que lo vean sólo aquellos que están en NUESTRA AGENDA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102</a:t>
            </a:fld>
            <a:endParaRPr lang="es-ES" altLang="es-ES"/>
          </a:p>
        </p:txBody>
      </p:sp>
    </p:spTree>
    <p:extLst>
      <p:ext uri="{BB962C8B-B14F-4D97-AF65-F5344CB8AC3E}">
        <p14:creationId xmlns:p14="http://schemas.microsoft.com/office/powerpoint/2010/main" val="20078881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Podemos evitar que vean que hemos leído el mensaje, desmarcando la casilla. Pero hay que tener </a:t>
            </a:r>
            <a:r>
              <a:rPr lang="es-ES" dirty="0" err="1"/>
              <a:t>clar</a:t>
            </a:r>
            <a:r>
              <a:rPr lang="es-ES" dirty="0"/>
              <a:t> que TAMPOCO veremos las confirmaciones de los demás.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103</a:t>
            </a:fld>
            <a:endParaRPr lang="es-ES" altLang="es-ES"/>
          </a:p>
        </p:txBody>
      </p:sp>
    </p:spTree>
    <p:extLst>
      <p:ext uri="{BB962C8B-B14F-4D97-AF65-F5344CB8AC3E}">
        <p14:creationId xmlns:p14="http://schemas.microsoft.com/office/powerpoint/2010/main" val="9042647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Se puede hacer que la tecla “</a:t>
            </a:r>
            <a:r>
              <a:rPr lang="es-ES" dirty="0" err="1"/>
              <a:t>Intro</a:t>
            </a:r>
            <a:r>
              <a:rPr lang="es-ES" dirty="0"/>
              <a:t>” no envíe el mensaje sino que inserte una línea, entonces aparece una flecha para enviar al lado del texto introducido.</a:t>
            </a:r>
          </a:p>
          <a:p>
            <a:r>
              <a:rPr lang="es-ES" dirty="0"/>
              <a:t>También podemos elegir el tamaño de letra que veamos.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104</a:t>
            </a:fld>
            <a:endParaRPr lang="es-ES" altLang="es-ES"/>
          </a:p>
        </p:txBody>
      </p:sp>
    </p:spTree>
    <p:extLst>
      <p:ext uri="{BB962C8B-B14F-4D97-AF65-F5344CB8AC3E}">
        <p14:creationId xmlns:p14="http://schemas.microsoft.com/office/powerpoint/2010/main" val="41571761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Podemos cambiar los fondos, a elegir entre los ya suministrados, o bien de la Galería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105</a:t>
            </a:fld>
            <a:endParaRPr lang="es-ES" altLang="es-ES"/>
          </a:p>
        </p:txBody>
      </p:sp>
    </p:spTree>
    <p:extLst>
      <p:ext uri="{BB962C8B-B14F-4D97-AF65-F5344CB8AC3E}">
        <p14:creationId xmlns:p14="http://schemas.microsoft.com/office/powerpoint/2010/main" val="10937944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Y la música </a:t>
            </a:r>
            <a:r>
              <a:rPr lang="es-ES"/>
              <a:t>y vibración</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106</a:t>
            </a:fld>
            <a:endParaRPr lang="es-ES" altLang="es-ES"/>
          </a:p>
        </p:txBody>
      </p:sp>
    </p:spTree>
    <p:extLst>
      <p:ext uri="{BB962C8B-B14F-4D97-AF65-F5344CB8AC3E}">
        <p14:creationId xmlns:p14="http://schemas.microsoft.com/office/powerpoint/2010/main" val="25072179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verdad es que TAMBIÉN tenemos que pasar un rato distraído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107</a:t>
            </a:fld>
            <a:endParaRPr lang="es-ES" altLang="es-ES"/>
          </a:p>
        </p:txBody>
      </p:sp>
    </p:spTree>
    <p:extLst>
      <p:ext uri="{BB962C8B-B14F-4D97-AF65-F5344CB8AC3E}">
        <p14:creationId xmlns:p14="http://schemas.microsoft.com/office/powerpoint/2010/main" val="41183417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108</a:t>
            </a:fld>
            <a:endParaRPr lang="es-ES" altLang="es-ES"/>
          </a:p>
        </p:txBody>
      </p:sp>
    </p:spTree>
    <p:extLst>
      <p:ext uri="{BB962C8B-B14F-4D97-AF65-F5344CB8AC3E}">
        <p14:creationId xmlns:p14="http://schemas.microsoft.com/office/powerpoint/2010/main" val="233329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109</a:t>
            </a:fld>
            <a:endParaRPr lang="es-ES" altLang="es-ES"/>
          </a:p>
        </p:txBody>
      </p:sp>
    </p:spTree>
    <p:extLst>
      <p:ext uri="{BB962C8B-B14F-4D97-AF65-F5344CB8AC3E}">
        <p14:creationId xmlns:p14="http://schemas.microsoft.com/office/powerpoint/2010/main" val="314953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PIN = Personal </a:t>
            </a:r>
            <a:r>
              <a:rPr lang="es-ES" dirty="0" err="1"/>
              <a:t>Identification</a:t>
            </a:r>
            <a:r>
              <a:rPr lang="es-ES" dirty="0"/>
              <a:t> </a:t>
            </a:r>
            <a:r>
              <a:rPr lang="es-ES" dirty="0" err="1"/>
              <a:t>Number</a:t>
            </a:r>
            <a:r>
              <a:rPr lang="es-ES" dirty="0"/>
              <a:t> (Número de identificación personal)</a:t>
            </a:r>
          </a:p>
          <a:p>
            <a:endParaRPr lang="es-ES" dirty="0"/>
          </a:p>
          <a:p>
            <a:r>
              <a:rPr lang="es-ES" dirty="0"/>
              <a:t>Al encender o reiniciar el teléfono, la tarjeta nos pide este número para poder desbloquearse y establecer conexión a la red. Inicialmente el número nos lo da la operadora con la tarjeta pero podemos cambiarlo.</a:t>
            </a:r>
          </a:p>
          <a:p>
            <a:endParaRPr lang="es-ES" dirty="0"/>
          </a:p>
          <a:p>
            <a:r>
              <a:rPr lang="es-ES" dirty="0"/>
              <a:t>El teléfono puede, también funcionar sin conexión a la red telefónica, por ejemplo, sólo con </a:t>
            </a:r>
            <a:r>
              <a:rPr lang="es-ES" dirty="0" err="1"/>
              <a:t>WiFi</a:t>
            </a:r>
            <a:r>
              <a:rPr lang="es-ES" dirty="0"/>
              <a:t>.</a:t>
            </a:r>
          </a:p>
          <a:p>
            <a:endParaRPr lang="es-ES"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11</a:t>
            </a:fld>
            <a:endParaRPr lang="es-ES" altLang="es-ES"/>
          </a:p>
        </p:txBody>
      </p:sp>
    </p:spTree>
    <p:extLst>
      <p:ext uri="{BB962C8B-B14F-4D97-AF65-F5344CB8AC3E}">
        <p14:creationId xmlns:p14="http://schemas.microsoft.com/office/powerpoint/2010/main" val="30840509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110</a:t>
            </a:fld>
            <a:endParaRPr lang="es-ES" altLang="es-ES"/>
          </a:p>
        </p:txBody>
      </p:sp>
    </p:spTree>
    <p:extLst>
      <p:ext uri="{BB962C8B-B14F-4D97-AF65-F5344CB8AC3E}">
        <p14:creationId xmlns:p14="http://schemas.microsoft.com/office/powerpoint/2010/main" val="39671776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111</a:t>
            </a:fld>
            <a:endParaRPr lang="es-ES" altLang="es-ES"/>
          </a:p>
        </p:txBody>
      </p:sp>
    </p:spTree>
    <p:extLst>
      <p:ext uri="{BB962C8B-B14F-4D97-AF65-F5344CB8AC3E}">
        <p14:creationId xmlns:p14="http://schemas.microsoft.com/office/powerpoint/2010/main" val="42483539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112</a:t>
            </a:fld>
            <a:endParaRPr lang="es-ES" altLang="es-ES"/>
          </a:p>
        </p:txBody>
      </p:sp>
    </p:spTree>
    <p:extLst>
      <p:ext uri="{BB962C8B-B14F-4D97-AF65-F5344CB8AC3E}">
        <p14:creationId xmlns:p14="http://schemas.microsoft.com/office/powerpoint/2010/main" val="94437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normAutofit/>
          </a:bodyPr>
          <a:lstStyle/>
          <a:p>
            <a:r>
              <a:rPr lang="es-ES" dirty="0"/>
              <a:t>Al ser un equipo funcionando, la fuente de energía (batería) va gastándose. </a:t>
            </a:r>
          </a:p>
          <a:p>
            <a:r>
              <a:rPr lang="es-ES" dirty="0"/>
              <a:t>Con unos sencillos consejos, reducimos el gasto de energía y prolongamos la duración de la batería entre cargas.</a:t>
            </a:r>
          </a:p>
          <a:p>
            <a:r>
              <a:rPr lang="es-ES" dirty="0"/>
              <a:t>Actualmente, los teléfonos se desconectan del cargador una vez la batería está totalmente cargada.</a:t>
            </a:r>
          </a:p>
          <a:p>
            <a:endParaRPr lang="es-ES" dirty="0"/>
          </a:p>
          <a:p>
            <a:r>
              <a:rPr lang="es-ES" dirty="0"/>
              <a:t>No es recomendable dejar que el teléfono consuma TODA la batería porque las cargas desde cero acaban dañándola y, hoy en día, la mayoría de los terminales no tienen accesible la batería, por lo que para su sustitución, debe acudirse al Servicio Técnico.</a:t>
            </a:r>
          </a:p>
          <a:p>
            <a:endParaRPr lang="es-ES" dirty="0"/>
          </a:p>
          <a:p>
            <a:r>
              <a:rPr lang="es-ES" dirty="0"/>
              <a:t>En general, las baterías actuales duran bastante tiempo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12</a:t>
            </a:fld>
            <a:endParaRPr lang="es-ES" altLang="es-ES"/>
          </a:p>
        </p:txBody>
      </p:sp>
    </p:spTree>
    <p:extLst>
      <p:ext uri="{BB962C8B-B14F-4D97-AF65-F5344CB8AC3E}">
        <p14:creationId xmlns:p14="http://schemas.microsoft.com/office/powerpoint/2010/main" val="1807694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Al ser un equipo que se puede conectar a internet, consume una parte de nuestro contrato con la operadora, la franquicia de datos (veremos más adelante algo sobre esto), por lo que es conveniente conocer cómo evitar que este consumo acabe con la franquicia mensual de datos que tenemos contratada y nos impida una conexión, a veces, necesaria.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13</a:t>
            </a:fld>
            <a:endParaRPr lang="es-ES" altLang="es-ES"/>
          </a:p>
        </p:txBody>
      </p:sp>
    </p:spTree>
    <p:extLst>
      <p:ext uri="{BB962C8B-B14F-4D97-AF65-F5344CB8AC3E}">
        <p14:creationId xmlns:p14="http://schemas.microsoft.com/office/powerpoint/2010/main" val="205877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memoria es un bien escaso y es necesaria para:</a:t>
            </a:r>
          </a:p>
          <a:p>
            <a:r>
              <a:rPr lang="es-ES" dirty="0"/>
              <a:t> - almacenar las aplicaciones,</a:t>
            </a:r>
          </a:p>
          <a:p>
            <a:r>
              <a:rPr lang="es-ES" dirty="0"/>
              <a:t> - almacenar fotos, datos, contraseñas, música, ...</a:t>
            </a:r>
          </a:p>
          <a:p>
            <a:r>
              <a:rPr lang="es-ES" dirty="0"/>
              <a:t> - que el teléfono pueda funcionar</a:t>
            </a:r>
          </a:p>
          <a:p>
            <a:r>
              <a:rPr lang="es-ES" dirty="0"/>
              <a:t>Esta recomendaciones permiten optimizar el uso de memoria y evitar el mensaje mortal “No tiene memoria suficiente” que puede llegar a bloquear el teléfono.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14</a:t>
            </a:fld>
            <a:endParaRPr lang="es-ES" altLang="es-ES"/>
          </a:p>
        </p:txBody>
      </p:sp>
    </p:spTree>
    <p:extLst>
      <p:ext uri="{BB962C8B-B14F-4D97-AF65-F5344CB8AC3E}">
        <p14:creationId xmlns:p14="http://schemas.microsoft.com/office/powerpoint/2010/main" val="2741251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El teléfono nos permite una configuración rápida, activando o desactivando ciertas funciones.</a:t>
            </a:r>
          </a:p>
          <a:p>
            <a:endParaRPr lang="es-ES" dirty="0"/>
          </a:p>
          <a:p>
            <a:r>
              <a:rPr lang="es-ES" dirty="0"/>
              <a:t>Lo que aparece, en este caso, en azul, son funciones activas, y pueden desactivarse con un simple toque. Lo mismo para activar las desactivadas.</a:t>
            </a:r>
          </a:p>
          <a:p>
            <a:endParaRPr lang="es-ES"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15</a:t>
            </a:fld>
            <a:endParaRPr lang="es-ES" altLang="es-ES"/>
          </a:p>
        </p:txBody>
      </p:sp>
    </p:spTree>
    <p:extLst>
      <p:ext uri="{BB962C8B-B14F-4D97-AF65-F5344CB8AC3E}">
        <p14:creationId xmlns:p14="http://schemas.microsoft.com/office/powerpoint/2010/main" val="4246982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Pero también permite adaptar a nuestro gusto o necesidad la funcionalidad del teléfono.</a:t>
            </a:r>
          </a:p>
          <a:p>
            <a:r>
              <a:rPr lang="es-ES" dirty="0"/>
              <a:t>Para ello, acudimos a la opción “</a:t>
            </a:r>
            <a:r>
              <a:rPr lang="es-ES" b="1" dirty="0"/>
              <a:t>Ajustes</a:t>
            </a:r>
            <a:r>
              <a:rPr lang="es-ES" dirty="0"/>
              <a:t>” representada por una rueda dentada.</a:t>
            </a:r>
          </a:p>
          <a:p>
            <a:r>
              <a:rPr lang="es-ES" dirty="0"/>
              <a:t>Podemos, por ejemplo, </a:t>
            </a:r>
            <a:r>
              <a:rPr lang="es-ES" b="1" dirty="0"/>
              <a:t>cambiar el tono o música </a:t>
            </a:r>
            <a:r>
              <a:rPr lang="es-ES" dirty="0"/>
              <a:t>que oímos cuando recibimos una llamada o un mensaje, al igual que hacer </a:t>
            </a:r>
            <a:r>
              <a:rPr lang="es-ES" b="1" dirty="0"/>
              <a:t>vibrar</a:t>
            </a:r>
            <a:r>
              <a:rPr lang="es-ES" dirty="0"/>
              <a:t> o no el teléfono en estos casos.</a:t>
            </a:r>
          </a:p>
          <a:p>
            <a:r>
              <a:rPr lang="es-ES" dirty="0"/>
              <a:t>La música puede seleccionarse de entre las pregrabadas, o bien, una que hayamos grabado nosotros.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16</a:t>
            </a:fld>
            <a:endParaRPr lang="es-ES" altLang="es-ES"/>
          </a:p>
        </p:txBody>
      </p:sp>
    </p:spTree>
    <p:extLst>
      <p:ext uri="{BB962C8B-B14F-4D97-AF65-F5344CB8AC3E}">
        <p14:creationId xmlns:p14="http://schemas.microsoft.com/office/powerpoint/2010/main" val="2130321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El </a:t>
            </a:r>
            <a:r>
              <a:rPr lang="es-ES" b="1" dirty="0"/>
              <a:t>fondo de la pantalla principal</a:t>
            </a:r>
            <a:r>
              <a:rPr lang="es-ES" dirty="0"/>
              <a:t>, la que vemos con el teléfono listo para funcionar, y el de </a:t>
            </a:r>
            <a:r>
              <a:rPr lang="es-ES" b="1" dirty="0"/>
              <a:t>la de bloqueo</a:t>
            </a:r>
            <a:r>
              <a:rPr lang="es-ES" dirty="0"/>
              <a:t>, en la que no podemos más que recibir llamadas o visualizar mensajes, pero que el teléfono, por seguridad, no opera por sí sólo (en el bolsillo, en un bolso,...) vienen por defecto, pero podemos cambiarlo bien por un fondo pregrabado o por una foto a nuestro gusto que esté en la Galería.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17</a:t>
            </a:fld>
            <a:endParaRPr lang="es-ES" altLang="es-ES"/>
          </a:p>
        </p:txBody>
      </p:sp>
    </p:spTree>
    <p:extLst>
      <p:ext uri="{BB962C8B-B14F-4D97-AF65-F5344CB8AC3E}">
        <p14:creationId xmlns:p14="http://schemas.microsoft.com/office/powerpoint/2010/main" val="2197611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Si el </a:t>
            </a:r>
            <a:r>
              <a:rPr lang="es-ES" b="1" dirty="0"/>
              <a:t>tamaño y tipo de letra</a:t>
            </a:r>
            <a:r>
              <a:rPr lang="es-ES" dirty="0"/>
              <a:t>, no nos gustan o no resultan convenientes, podemos cambiarlo por unos valores que están pregrabados.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18</a:t>
            </a:fld>
            <a:endParaRPr lang="es-ES" altLang="es-ES"/>
          </a:p>
        </p:txBody>
      </p:sp>
    </p:spTree>
    <p:extLst>
      <p:ext uri="{BB962C8B-B14F-4D97-AF65-F5344CB8AC3E}">
        <p14:creationId xmlns:p14="http://schemas.microsoft.com/office/powerpoint/2010/main" val="390170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protección del teléfono la hacemos, entre otras formas, por un bloqueo de la pantalla de modo que nadie que no conozca la clave pueda acceder y usarlo.</a:t>
            </a:r>
          </a:p>
          <a:p>
            <a:r>
              <a:rPr lang="es-ES" dirty="0"/>
              <a:t>El bloqueo puede ser por </a:t>
            </a:r>
            <a:r>
              <a:rPr lang="es-ES" b="1" dirty="0"/>
              <a:t>PIN</a:t>
            </a:r>
            <a:r>
              <a:rPr lang="es-ES" dirty="0"/>
              <a:t>, que puede ser diferente al de la tarjeta, por </a:t>
            </a:r>
            <a:r>
              <a:rPr lang="es-ES" b="1" dirty="0"/>
              <a:t>patrón</a:t>
            </a:r>
            <a:r>
              <a:rPr lang="es-ES" dirty="0"/>
              <a:t> (si lo olvidamos hay que restaurar por completo el teléfono), </a:t>
            </a:r>
            <a:r>
              <a:rPr lang="es-ES" b="1" dirty="0"/>
              <a:t>huella digital </a:t>
            </a:r>
            <a:r>
              <a:rPr lang="es-ES" dirty="0"/>
              <a:t>o </a:t>
            </a:r>
            <a:r>
              <a:rPr lang="es-ES" b="1" dirty="0"/>
              <a:t>reconocimiento facial </a:t>
            </a:r>
            <a:r>
              <a:rPr lang="es-ES" dirty="0"/>
              <a:t>en los más modernos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19</a:t>
            </a:fld>
            <a:endParaRPr lang="es-ES" altLang="es-ES"/>
          </a:p>
        </p:txBody>
      </p:sp>
    </p:spTree>
    <p:extLst>
      <p:ext uri="{BB962C8B-B14F-4D97-AF65-F5344CB8AC3E}">
        <p14:creationId xmlns:p14="http://schemas.microsoft.com/office/powerpoint/2010/main" val="3171263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Pueden obtener el material impreso en la dirección </a:t>
            </a:r>
            <a:r>
              <a:rPr lang="es-ES" sz="1600" u="sng" kern="1200" dirty="0">
                <a:solidFill>
                  <a:schemeClr val="tx1"/>
                </a:solidFill>
                <a:effectLst/>
                <a:latin typeface="+mn-lt"/>
                <a:ea typeface="MS PGothic" pitchFamily="34" charset="-128"/>
                <a:cs typeface="MS PGothic" charset="0"/>
                <a:hlinkClick r:id="rId3"/>
              </a:rPr>
              <a:t>https://www.secot.org/pdf/apprende.pdf</a:t>
            </a:r>
            <a:endParaRPr lang="es-ES" sz="1600" kern="1200" dirty="0">
              <a:solidFill>
                <a:schemeClr val="tx1"/>
              </a:solidFill>
              <a:effectLst/>
              <a:latin typeface="+mn-lt"/>
              <a:ea typeface="MS PGothic" pitchFamily="34" charset="-128"/>
              <a:cs typeface="MS PGothic" charset="0"/>
            </a:endParaRPr>
          </a:p>
          <a:p>
            <a:endParaRPr lang="es-ES"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a:t>
            </a:fld>
            <a:endParaRPr lang="es-ES" altLang="es-ES"/>
          </a:p>
          <a:p>
            <a:endParaRPr lang="es-ES" altLang="es-ES" sz="1000" dirty="0"/>
          </a:p>
        </p:txBody>
      </p:sp>
    </p:spTree>
    <p:extLst>
      <p:ext uri="{BB962C8B-B14F-4D97-AF65-F5344CB8AC3E}">
        <p14:creationId xmlns:p14="http://schemas.microsoft.com/office/powerpoint/2010/main" val="3589917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Si se pierde o lo roban, y tenemos el </a:t>
            </a:r>
            <a:r>
              <a:rPr lang="es-ES" u="sng" dirty="0"/>
              <a:t>teléfono encendido y con la ubicación activada</a:t>
            </a:r>
            <a:r>
              <a:rPr lang="es-ES" dirty="0"/>
              <a:t>, podemos averiguar dónde está y tratar de recuperarlo.</a:t>
            </a:r>
          </a:p>
          <a:p>
            <a:r>
              <a:rPr lang="es-ES" dirty="0"/>
              <a:t>Si lo han robado, no ir a buscarlo.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20</a:t>
            </a:fld>
            <a:endParaRPr lang="es-ES" altLang="es-ES"/>
          </a:p>
        </p:txBody>
      </p:sp>
    </p:spTree>
    <p:extLst>
      <p:ext uri="{BB962C8B-B14F-4D97-AF65-F5344CB8AC3E}">
        <p14:creationId xmlns:p14="http://schemas.microsoft.com/office/powerpoint/2010/main" val="619710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El IMEI es como el DNI del teléfono (o dos si puede tener dos tarjetas como es el caso mostrado).</a:t>
            </a:r>
          </a:p>
          <a:p>
            <a:r>
              <a:rPr lang="es-ES" dirty="0"/>
              <a:t>Con este número nuestro operador puede bloquear el terminal en caso de robo o pérdida, pero es un convenio entre operadoras que en determinados países no se respeta.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21</a:t>
            </a:fld>
            <a:endParaRPr lang="es-ES" altLang="es-ES"/>
          </a:p>
        </p:txBody>
      </p:sp>
    </p:spTree>
    <p:extLst>
      <p:ext uri="{BB962C8B-B14F-4D97-AF65-F5344CB8AC3E}">
        <p14:creationId xmlns:p14="http://schemas.microsoft.com/office/powerpoint/2010/main" val="719980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Cuando contratamos una línea móvil con un operador, tenemos dos parte en el contrato: </a:t>
            </a:r>
          </a:p>
          <a:p>
            <a:endParaRPr lang="es-ES" dirty="0"/>
          </a:p>
          <a:p>
            <a:pPr marL="285750" indent="-285750">
              <a:buFont typeface="Arial" panose="020B0604020202020204" pitchFamily="34" charset="0"/>
              <a:buChar char="•"/>
            </a:pPr>
            <a:r>
              <a:rPr lang="es-ES" b="1" dirty="0"/>
              <a:t>Voz</a:t>
            </a:r>
            <a:r>
              <a:rPr lang="es-ES" dirty="0"/>
              <a:t>: es la que nos permite hacer llamadas y enviar mensajes SMS además de un buzón de voz (contestador) y disponer de la agenda de contactos.</a:t>
            </a:r>
          </a:p>
          <a:p>
            <a:pPr marL="285750" indent="-285750">
              <a:buFont typeface="Arial" panose="020B0604020202020204" pitchFamily="34" charset="0"/>
              <a:buChar char="•"/>
            </a:pPr>
            <a:r>
              <a:rPr lang="es-ES" b="1" dirty="0"/>
              <a:t>Datos</a:t>
            </a:r>
            <a:r>
              <a:rPr lang="es-ES" dirty="0"/>
              <a:t>: permite la conexión a Internet</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22</a:t>
            </a:fld>
            <a:endParaRPr lang="es-ES" altLang="es-ES"/>
          </a:p>
        </p:txBody>
      </p:sp>
    </p:spTree>
    <p:extLst>
      <p:ext uri="{BB962C8B-B14F-4D97-AF65-F5344CB8AC3E}">
        <p14:creationId xmlns:p14="http://schemas.microsoft.com/office/powerpoint/2010/main" val="1473869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Para hacer llamadas, tenemos varios procedimientos (aplicable tanto a llamadas de voz como a videollamadas):</a:t>
            </a:r>
          </a:p>
          <a:p>
            <a:endParaRPr lang="es-ES" dirty="0"/>
          </a:p>
          <a:p>
            <a:pPr marL="285750" indent="-285750">
              <a:buFont typeface="Arial" panose="020B0604020202020204" pitchFamily="34" charset="0"/>
              <a:buChar char="•"/>
            </a:pPr>
            <a:r>
              <a:rPr lang="es-ES" dirty="0"/>
              <a:t>Desde la agenda de contactos, seleccionando el contacto deseado y pulsando el botón del teléfono.</a:t>
            </a:r>
          </a:p>
          <a:p>
            <a:pPr marL="285750" indent="-285750">
              <a:buFont typeface="Arial" panose="020B0604020202020204" pitchFamily="34" charset="0"/>
              <a:buChar char="•"/>
            </a:pPr>
            <a:r>
              <a:rPr lang="es-ES" dirty="0"/>
              <a:t>Devolver una llamada, porque quedan registradas en el teléfono, bien con el nombre del contacto o bien con el número.</a:t>
            </a:r>
          </a:p>
          <a:p>
            <a:pPr marL="285750" indent="-285750">
              <a:buFont typeface="Arial" panose="020B0604020202020204" pitchFamily="34" charset="0"/>
              <a:buChar char="•"/>
            </a:pPr>
            <a:r>
              <a:rPr lang="es-ES" dirty="0"/>
              <a:t>Directamente desde el teclado, marcando como en un teléfono convencional y pulsando el botón del teléfono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23</a:t>
            </a:fld>
            <a:endParaRPr lang="es-ES" altLang="es-ES"/>
          </a:p>
        </p:txBody>
      </p:sp>
    </p:spTree>
    <p:extLst>
      <p:ext uri="{BB962C8B-B14F-4D97-AF65-F5344CB8AC3E}">
        <p14:creationId xmlns:p14="http://schemas.microsoft.com/office/powerpoint/2010/main" val="3783023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Para llamar desde el teclado:</a:t>
            </a:r>
          </a:p>
          <a:p>
            <a:endParaRPr lang="es-ES" dirty="0"/>
          </a:p>
          <a:p>
            <a:r>
              <a:rPr lang="es-ES" dirty="0"/>
              <a:t>Pulsamos el botón del teléfono y luego en el teclado que aparece abajo a la derecha.</a:t>
            </a:r>
          </a:p>
          <a:p>
            <a:r>
              <a:rPr lang="es-ES" dirty="0"/>
              <a:t>Vamos marcando el número y tenemos opción de borrar si nos equivocamos.</a:t>
            </a:r>
          </a:p>
          <a:p>
            <a:r>
              <a:rPr lang="es-ES" dirty="0"/>
              <a:t>Al terminar, se pulsa “</a:t>
            </a:r>
            <a:r>
              <a:rPr lang="es-ES" b="1" dirty="0"/>
              <a:t>Llamar</a:t>
            </a:r>
            <a:r>
              <a:rPr lang="es-ES" dirty="0"/>
              <a:t>”</a:t>
            </a:r>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24</a:t>
            </a:fld>
            <a:endParaRPr lang="es-ES" altLang="es-ES"/>
          </a:p>
        </p:txBody>
      </p:sp>
    </p:spTree>
    <p:extLst>
      <p:ext uri="{BB962C8B-B14F-4D97-AF65-F5344CB8AC3E}">
        <p14:creationId xmlns:p14="http://schemas.microsoft.com/office/powerpoint/2010/main" val="3307229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Cuando recibimos una llamada y no podemos contestar por algún motivo, podemos enviar un mensaje al llamante (móvil) explicando el motivo. Para ello, desplegamos una lista debajo de la pantalla y seleccionamos el texto a enviar.</a:t>
            </a:r>
          </a:p>
          <a:p>
            <a:endParaRPr lang="es-ES" dirty="0"/>
          </a:p>
          <a:p>
            <a:r>
              <a:rPr lang="es-ES" dirty="0"/>
              <a:t>Habitualmente, hay una serie de textos pregrabados, pero podemos añadir otros más a nuestro gusto en la configuración.</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25</a:t>
            </a:fld>
            <a:endParaRPr lang="es-ES" altLang="es-ES"/>
          </a:p>
        </p:txBody>
      </p:sp>
    </p:spTree>
    <p:extLst>
      <p:ext uri="{BB962C8B-B14F-4D97-AF65-F5344CB8AC3E}">
        <p14:creationId xmlns:p14="http://schemas.microsoft.com/office/powerpoint/2010/main" val="1331839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normAutofit lnSpcReduction="10000"/>
          </a:bodyPr>
          <a:lstStyle/>
          <a:p>
            <a:r>
              <a:rPr lang="es-ES" dirty="0"/>
              <a:t>Durante una llamada, vemos algo como esto y tenemos varias opciones:</a:t>
            </a:r>
          </a:p>
          <a:p>
            <a:endParaRPr lang="es-ES" dirty="0"/>
          </a:p>
          <a:p>
            <a:pPr marL="285750" indent="-285750">
              <a:buFont typeface="Arial" panose="020B0604020202020204" pitchFamily="34" charset="0"/>
              <a:buChar char="•"/>
            </a:pPr>
            <a:r>
              <a:rPr lang="es-ES" b="1" dirty="0"/>
              <a:t>Nivel de volumen</a:t>
            </a:r>
            <a:r>
              <a:rPr lang="es-ES" dirty="0"/>
              <a:t>: lo que oímos por el altavoz, se ajusta con los botones laterales</a:t>
            </a:r>
          </a:p>
          <a:p>
            <a:pPr marL="285750" indent="-285750">
              <a:buFont typeface="Arial" panose="020B0604020202020204" pitchFamily="34" charset="0"/>
              <a:buChar char="•"/>
            </a:pPr>
            <a:r>
              <a:rPr lang="es-ES" b="1" dirty="0"/>
              <a:t>Finalizar llamada</a:t>
            </a:r>
            <a:r>
              <a:rPr lang="es-ES" dirty="0"/>
              <a:t>: tocar para colgar la llamada y terminarla.</a:t>
            </a:r>
          </a:p>
          <a:p>
            <a:pPr marL="285750" indent="-285750">
              <a:buFont typeface="Arial" panose="020B0604020202020204" pitchFamily="34" charset="0"/>
              <a:buChar char="•"/>
            </a:pPr>
            <a:r>
              <a:rPr lang="es-ES" b="1" dirty="0"/>
              <a:t>Altavoz</a:t>
            </a:r>
            <a:r>
              <a:rPr lang="es-ES" dirty="0"/>
              <a:t>: tocar para activar/desactivar el altavoz para que otros puedan oír la conversación</a:t>
            </a:r>
          </a:p>
          <a:p>
            <a:pPr marL="285750" indent="-285750">
              <a:buFont typeface="Arial" panose="020B0604020202020204" pitchFamily="34" charset="0"/>
              <a:buChar char="•"/>
            </a:pPr>
            <a:r>
              <a:rPr lang="es-ES" b="1" dirty="0"/>
              <a:t>Silenciar micrófono</a:t>
            </a:r>
            <a:r>
              <a:rPr lang="es-ES" dirty="0"/>
              <a:t>: tocar para desactivar/activar el micrófono y que no nos oigan en algún momento</a:t>
            </a:r>
          </a:p>
          <a:p>
            <a:pPr marL="285750" indent="-285750">
              <a:buFont typeface="Arial" panose="020B0604020202020204" pitchFamily="34" charset="0"/>
              <a:buChar char="•"/>
            </a:pPr>
            <a:r>
              <a:rPr lang="es-ES" b="1" dirty="0"/>
              <a:t>Teclado numérico</a:t>
            </a:r>
            <a:r>
              <a:rPr lang="es-ES" dirty="0"/>
              <a:t>: aparece el teclado para responder a opciones en llamadas</a:t>
            </a:r>
          </a:p>
          <a:p>
            <a:pPr marL="285750" indent="-285750">
              <a:buFont typeface="Arial" panose="020B0604020202020204" pitchFamily="34" charset="0"/>
              <a:buChar char="•"/>
            </a:pPr>
            <a:r>
              <a:rPr lang="es-ES" dirty="0"/>
              <a:t>Conexión Bluetooth: activa/desactiva una conexión Bluetooth, </a:t>
            </a:r>
            <a:r>
              <a:rPr lang="es-ES" dirty="0" err="1"/>
              <a:t>p.e</a:t>
            </a:r>
            <a:r>
              <a:rPr lang="es-ES" dirty="0"/>
              <a:t>. manos libres del coche, auriculares...</a:t>
            </a:r>
          </a:p>
          <a:p>
            <a:pPr marL="285750" indent="-285750">
              <a:buFont typeface="Arial" panose="020B0604020202020204" pitchFamily="34" charset="0"/>
              <a:buChar char="•"/>
            </a:pPr>
            <a:r>
              <a:rPr lang="es-ES" b="1" dirty="0"/>
              <a:t>Poner en espera</a:t>
            </a:r>
            <a:r>
              <a:rPr lang="es-ES" dirty="0"/>
              <a:t>: retener la llamada para algo en concreto</a:t>
            </a:r>
            <a:endParaRPr lang="es-ES" b="1" dirty="0"/>
          </a:p>
          <a:p>
            <a:pPr marL="285750" indent="-285750">
              <a:buFont typeface="Arial" panose="020B0604020202020204" pitchFamily="34" charset="0"/>
              <a:buChar char="•"/>
            </a:pPr>
            <a:r>
              <a:rPr lang="es-ES" b="1" dirty="0"/>
              <a:t>Añadir llamada</a:t>
            </a:r>
            <a:r>
              <a:rPr lang="es-ES" dirty="0"/>
              <a:t>: para llamadas a tres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26</a:t>
            </a:fld>
            <a:endParaRPr lang="es-ES" altLang="es-ES"/>
          </a:p>
        </p:txBody>
      </p:sp>
    </p:spTree>
    <p:extLst>
      <p:ext uri="{BB962C8B-B14F-4D97-AF65-F5344CB8AC3E}">
        <p14:creationId xmlns:p14="http://schemas.microsoft.com/office/powerpoint/2010/main" val="120006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Podemos añadir un número desconocido a nuestra agenda de contactos, así ya lo tenemos grabado con los datos que nos interesen (nombre, dirección, correos, incluso fotografía si queremos.</a:t>
            </a:r>
          </a:p>
          <a:p>
            <a:r>
              <a:rPr lang="es-ES" dirty="0"/>
              <a:t>Esto también lo podemos hacer desde el botón “Contactos” y “Agregar contacto”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27</a:t>
            </a:fld>
            <a:endParaRPr lang="es-ES" altLang="es-ES"/>
          </a:p>
        </p:txBody>
      </p:sp>
    </p:spTree>
    <p:extLst>
      <p:ext uri="{BB962C8B-B14F-4D97-AF65-F5344CB8AC3E}">
        <p14:creationId xmlns:p14="http://schemas.microsoft.com/office/powerpoint/2010/main" val="1074873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normAutofit/>
          </a:bodyPr>
          <a:lstStyle/>
          <a:p>
            <a:r>
              <a:rPr lang="es-ES" dirty="0"/>
              <a:t>Contrato de datos:</a:t>
            </a:r>
          </a:p>
          <a:p>
            <a:endParaRPr lang="es-ES" dirty="0"/>
          </a:p>
          <a:p>
            <a:r>
              <a:rPr lang="es-ES" dirty="0"/>
              <a:t>Es una franquicia mensual, por la que pagamos al operador, y nos permite conectarnos a internet desde el móvil a la máxima velocidad.</a:t>
            </a:r>
          </a:p>
          <a:p>
            <a:endParaRPr lang="es-ES" dirty="0"/>
          </a:p>
          <a:p>
            <a:r>
              <a:rPr lang="es-ES" dirty="0"/>
              <a:t>Normalmente, nuestro operador nos avisa por SMS cuando llevamos gastado un 80% de los datos.</a:t>
            </a:r>
          </a:p>
          <a:p>
            <a:endParaRPr lang="es-ES" dirty="0"/>
          </a:p>
          <a:p>
            <a:r>
              <a:rPr lang="es-ES" dirty="0"/>
              <a:t>La franquicia de datos se “rellena” mensualmente.</a:t>
            </a:r>
          </a:p>
          <a:p>
            <a:endParaRPr lang="es-ES" dirty="0"/>
          </a:p>
          <a:p>
            <a:r>
              <a:rPr lang="es-ES" dirty="0"/>
              <a:t>En caso de viajar al extranjero, consultar con nuestro operador para ver en qué condiciones vamos o podemos ir; a veces hay convenios con ciertos operadores de nuestro destino y podemos usar nuestros datos sin muchos problemas.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28</a:t>
            </a:fld>
            <a:endParaRPr lang="es-ES" altLang="es-ES"/>
          </a:p>
        </p:txBody>
      </p:sp>
    </p:spTree>
    <p:extLst>
      <p:ext uri="{BB962C8B-B14F-4D97-AF65-F5344CB8AC3E}">
        <p14:creationId xmlns:p14="http://schemas.microsoft.com/office/powerpoint/2010/main" val="3921622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29</a:t>
            </a:fld>
            <a:endParaRPr lang="es-ES" altLang="es-ES"/>
          </a:p>
        </p:txBody>
      </p:sp>
    </p:spTree>
    <p:extLst>
      <p:ext uri="{BB962C8B-B14F-4D97-AF65-F5344CB8AC3E}">
        <p14:creationId xmlns:p14="http://schemas.microsoft.com/office/powerpoint/2010/main" val="388257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9900" y="1020763"/>
            <a:ext cx="6184900" cy="4640262"/>
          </a:xfrm>
        </p:spPr>
      </p:sp>
      <p:sp>
        <p:nvSpPr>
          <p:cNvPr id="3" name="Marcador de notas 2"/>
          <p:cNvSpPr>
            <a:spLocks noGrp="1"/>
          </p:cNvSpPr>
          <p:nvPr>
            <p:ph type="body" idx="1"/>
          </p:nvPr>
        </p:nvSpPr>
        <p:spPr/>
        <p:txBody>
          <a:bodyPr>
            <a:normAutofit lnSpcReduction="10000"/>
          </a:bodyPr>
          <a:lstStyle/>
          <a:p>
            <a:r>
              <a:rPr lang="es-ES" dirty="0"/>
              <a:t>Los teléfonos inteligentes permiten hacer tareas más avanzadas que un teléfono convencional. </a:t>
            </a:r>
          </a:p>
          <a:p>
            <a:endParaRPr lang="es-ES" dirty="0"/>
          </a:p>
          <a:p>
            <a:r>
              <a:rPr lang="es-ES" dirty="0"/>
              <a:t>A la función clásica como teléfono, el Smartphone incorpora nuevas funciones, como son:</a:t>
            </a:r>
          </a:p>
          <a:p>
            <a:r>
              <a:rPr lang="es-ES" dirty="0"/>
              <a:t> - conexiones </a:t>
            </a:r>
            <a:r>
              <a:rPr lang="es-ES" b="1" dirty="0"/>
              <a:t>Bluetooth</a:t>
            </a:r>
            <a:r>
              <a:rPr lang="es-ES" dirty="0"/>
              <a:t> (para, por ejemplo, conectarse a un manos libres en el coche, o a auriculares sin cable)</a:t>
            </a:r>
          </a:p>
          <a:p>
            <a:r>
              <a:rPr lang="es-ES" dirty="0"/>
              <a:t> - conexión </a:t>
            </a:r>
            <a:r>
              <a:rPr lang="es-ES" b="1" dirty="0" err="1"/>
              <a:t>Wi</a:t>
            </a:r>
            <a:r>
              <a:rPr lang="es-ES" b="1" dirty="0"/>
              <a:t>-Fi</a:t>
            </a:r>
            <a:r>
              <a:rPr lang="es-ES" dirty="0"/>
              <a:t>, para conexión a internet, </a:t>
            </a:r>
          </a:p>
          <a:p>
            <a:r>
              <a:rPr lang="es-ES" dirty="0"/>
              <a:t> - </a:t>
            </a:r>
            <a:r>
              <a:rPr lang="es-ES" b="1" dirty="0"/>
              <a:t>GPS</a:t>
            </a:r>
            <a:r>
              <a:rPr lang="es-ES" dirty="0"/>
              <a:t> para localización y navegación </a:t>
            </a:r>
          </a:p>
          <a:p>
            <a:r>
              <a:rPr lang="es-ES" dirty="0"/>
              <a:t> - </a:t>
            </a:r>
            <a:r>
              <a:rPr lang="es-ES" b="1" dirty="0"/>
              <a:t>Cámara fotográfica</a:t>
            </a:r>
            <a:r>
              <a:rPr lang="es-ES" dirty="0"/>
              <a:t>: que nada tiene que envidiar, en algunos casos, a las convencionales</a:t>
            </a:r>
          </a:p>
          <a:p>
            <a:endParaRPr lang="es-ES" dirty="0"/>
          </a:p>
          <a:p>
            <a:r>
              <a:rPr lang="es-ES" dirty="0"/>
              <a:t>Los Smartphone disponen de un sistema operativo propio que permite la realización de tareas y funciones parecidas a las realizadas por los ordenadores, llegando a ser un ordenador en miniatura.</a:t>
            </a:r>
          </a:p>
        </p:txBody>
      </p:sp>
      <p:sp>
        <p:nvSpPr>
          <p:cNvPr id="4" name="Marcador de número de diapositiva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BEE8B-71D2-4695-BF8A-F703DA6D6553}" type="slidenum">
              <a:rPr kumimoji="0" lang="es-ES" altLang="es-ES" sz="105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s-ES" altLang="es-ES" sz="105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779385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Nuestra conexión a internet, para qué sirve?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30</a:t>
            </a:fld>
            <a:endParaRPr lang="es-ES" altLang="es-ES"/>
          </a:p>
        </p:txBody>
      </p:sp>
    </p:spTree>
    <p:extLst>
      <p:ext uri="{BB962C8B-B14F-4D97-AF65-F5344CB8AC3E}">
        <p14:creationId xmlns:p14="http://schemas.microsoft.com/office/powerpoint/2010/main" val="3159349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Para conectarnos a Internet, debemos tener activados los Datos Móviles, y el </a:t>
            </a:r>
            <a:r>
              <a:rPr lang="es-ES" dirty="0" err="1"/>
              <a:t>WiFi</a:t>
            </a:r>
            <a:r>
              <a:rPr lang="es-ES" dirty="0"/>
              <a:t>, en este caso para conectarnos en casa sin gastar datos de la franquicia.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31</a:t>
            </a:fld>
            <a:endParaRPr lang="es-ES" altLang="es-ES"/>
          </a:p>
        </p:txBody>
      </p:sp>
    </p:spTree>
    <p:extLst>
      <p:ext uri="{BB962C8B-B14F-4D97-AF65-F5344CB8AC3E}">
        <p14:creationId xmlns:p14="http://schemas.microsoft.com/office/powerpoint/2010/main" val="218371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Para conectar a un punto de acceso </a:t>
            </a:r>
            <a:r>
              <a:rPr lang="es-ES" dirty="0" err="1"/>
              <a:t>WiFi</a:t>
            </a:r>
            <a:r>
              <a:rPr lang="es-ES" dirty="0"/>
              <a:t>, debemos elegir la red, de entre aquellas que el teléfono ve, y la contraseña. </a:t>
            </a:r>
          </a:p>
          <a:p>
            <a:endParaRPr lang="es-ES" dirty="0"/>
          </a:p>
          <a:p>
            <a:r>
              <a:rPr lang="es-ES" dirty="0"/>
              <a:t>Una vez conectado, esta red se memoriza y cuando volvamos a estar en su radio de acción, se conecta automáticamente.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32</a:t>
            </a:fld>
            <a:endParaRPr lang="es-ES" altLang="es-ES"/>
          </a:p>
        </p:txBody>
      </p:sp>
    </p:spTree>
    <p:extLst>
      <p:ext uri="{BB962C8B-B14F-4D97-AF65-F5344CB8AC3E}">
        <p14:creationId xmlns:p14="http://schemas.microsoft.com/office/powerpoint/2010/main" val="1807030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clave de una red </a:t>
            </a:r>
            <a:r>
              <a:rPr lang="es-ES" dirty="0" err="1"/>
              <a:t>WiFi</a:t>
            </a:r>
            <a:r>
              <a:rPr lang="es-ES" dirty="0"/>
              <a:t> está en la etiqueta del </a:t>
            </a:r>
            <a:r>
              <a:rPr lang="es-ES" dirty="0" err="1"/>
              <a:t>router</a:t>
            </a:r>
            <a:r>
              <a:rPr lang="es-ES" dirty="0"/>
              <a:t>, o nos la da el propietario de la red, como es el caso de los hoteles, restaurantes...</a:t>
            </a:r>
          </a:p>
          <a:p>
            <a:endParaRPr lang="es-ES"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33</a:t>
            </a:fld>
            <a:endParaRPr lang="es-ES" altLang="es-ES"/>
          </a:p>
        </p:txBody>
      </p:sp>
    </p:spTree>
    <p:extLst>
      <p:ext uri="{BB962C8B-B14F-4D97-AF65-F5344CB8AC3E}">
        <p14:creationId xmlns:p14="http://schemas.microsoft.com/office/powerpoint/2010/main" val="138752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Pulsando el icono del Navegador, nos conectamos directamente a Internet y tendremos el buscador.</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34</a:t>
            </a:fld>
            <a:endParaRPr lang="es-ES" altLang="es-ES"/>
          </a:p>
        </p:txBody>
      </p:sp>
    </p:spTree>
    <p:extLst>
      <p:ext uri="{BB962C8B-B14F-4D97-AF65-F5344CB8AC3E}">
        <p14:creationId xmlns:p14="http://schemas.microsoft.com/office/powerpoint/2010/main" val="31220517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Qué son, para qué sirve,...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35</a:t>
            </a:fld>
            <a:endParaRPr lang="es-ES" altLang="es-ES"/>
          </a:p>
        </p:txBody>
      </p:sp>
    </p:spTree>
    <p:extLst>
      <p:ext uri="{BB962C8B-B14F-4D97-AF65-F5344CB8AC3E}">
        <p14:creationId xmlns:p14="http://schemas.microsoft.com/office/powerpoint/2010/main" val="1839799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altLang="es-ES" sz="1600" dirty="0">
                <a:solidFill>
                  <a:srgbClr val="007AB0"/>
                </a:solidFill>
              </a:rPr>
              <a:t>Una aplicación móvil es un programa que puede descargar y al que puede acceder directamente desde su teléfono o desde algún otro aparato móvil para una función determinada.</a:t>
            </a:r>
            <a:endParaRPr lang="es-ES" dirty="0"/>
          </a:p>
          <a:p>
            <a:endParaRPr lang="es-ES" dirty="0"/>
          </a:p>
          <a:p>
            <a:r>
              <a:rPr lang="es-ES" dirty="0"/>
              <a:t>Las aplicaciones sirven igual para teléfonos móviles y para las tabletas, con la ventaja de que éstas tienen pantalla más grande y su visualización es mejor, pero la operatividad es la misma.</a:t>
            </a:r>
          </a:p>
          <a:p>
            <a:r>
              <a:rPr lang="es-ES" dirty="0"/>
              <a:t>Por garantía de seguridad se deben descargar de las “tiendas” oficiales: </a:t>
            </a:r>
            <a:r>
              <a:rPr lang="es-ES" b="1" dirty="0"/>
              <a:t>Play Store</a:t>
            </a:r>
            <a:r>
              <a:rPr lang="es-ES" dirty="0"/>
              <a:t> para Android y </a:t>
            </a:r>
            <a:r>
              <a:rPr lang="es-ES" b="1" dirty="0"/>
              <a:t>App Store</a:t>
            </a:r>
            <a:r>
              <a:rPr lang="es-ES" dirty="0"/>
              <a:t> para iOS</a:t>
            </a:r>
          </a:p>
          <a:p>
            <a:endParaRPr lang="es-ES" dirty="0"/>
          </a:p>
          <a:p>
            <a:r>
              <a:rPr lang="es-ES" dirty="0"/>
              <a:t>Hay un proceso de actualización que conviene tener activado, siempre en </a:t>
            </a:r>
            <a:r>
              <a:rPr lang="es-ES" dirty="0" err="1"/>
              <a:t>WiFi</a:t>
            </a:r>
            <a:r>
              <a:rPr lang="es-ES" dirty="0"/>
              <a:t>, para tener la aplicación al día, sobre todo por corrección de posibles errores.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36</a:t>
            </a:fld>
            <a:endParaRPr lang="es-ES" altLang="es-ES"/>
          </a:p>
        </p:txBody>
      </p:sp>
    </p:spTree>
    <p:extLst>
      <p:ext uri="{BB962C8B-B14F-4D97-AF65-F5344CB8AC3E}">
        <p14:creationId xmlns:p14="http://schemas.microsoft.com/office/powerpoint/2010/main" val="1124166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Cómo descargar e instalar:</a:t>
            </a:r>
          </a:p>
          <a:p>
            <a:endParaRPr lang="es-ES" dirty="0"/>
          </a:p>
          <a:p>
            <a:r>
              <a:rPr lang="es-ES" dirty="0"/>
              <a:t>Buscamos el icono de la tienda y pulsamos.</a:t>
            </a:r>
          </a:p>
          <a:p>
            <a:endParaRPr lang="es-ES" dirty="0"/>
          </a:p>
          <a:p>
            <a:r>
              <a:rPr lang="es-ES" dirty="0"/>
              <a:t>En el cuadro podemos empezar a escribir y nos muestra una lista de los términos que se van aproximando. Cuanto más escribamos, más corta será la lista.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37</a:t>
            </a:fld>
            <a:endParaRPr lang="es-ES" altLang="es-ES"/>
          </a:p>
        </p:txBody>
      </p:sp>
    </p:spTree>
    <p:extLst>
      <p:ext uri="{BB962C8B-B14F-4D97-AF65-F5344CB8AC3E}">
        <p14:creationId xmlns:p14="http://schemas.microsoft.com/office/powerpoint/2010/main" val="2901366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Podemos seleccionar la que nos interesa y pulsamos “Instalar”. No podemos tener, a diferencia de un ordenador, una aplicación guardada sin instalar.</a:t>
            </a:r>
          </a:p>
          <a:p>
            <a:endParaRPr lang="es-ES" dirty="0"/>
          </a:p>
          <a:p>
            <a:r>
              <a:rPr lang="es-ES" dirty="0"/>
              <a:t>Son casi siempre, gratuitas, pero si tuviese coste, ANTES de descargarla, nos indica cuál es y pide la forma de pago.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38</a:t>
            </a:fld>
            <a:endParaRPr lang="es-ES" altLang="es-ES"/>
          </a:p>
        </p:txBody>
      </p:sp>
    </p:spTree>
    <p:extLst>
      <p:ext uri="{BB962C8B-B14F-4D97-AF65-F5344CB8AC3E}">
        <p14:creationId xmlns:p14="http://schemas.microsoft.com/office/powerpoint/2010/main" val="40347288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Una vez instalada, podemos abrir la aplicación. </a:t>
            </a:r>
          </a:p>
          <a:p>
            <a:endParaRPr lang="es-ES" dirty="0"/>
          </a:p>
          <a:p>
            <a:r>
              <a:rPr lang="es-ES" dirty="0"/>
              <a:t>Las aplicaciones se encuentran siempre en la pantalla principal y las podemos pasar a la de inicio..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39</a:t>
            </a:fld>
            <a:endParaRPr lang="es-ES" altLang="es-ES"/>
          </a:p>
        </p:txBody>
      </p:sp>
    </p:spTree>
    <p:extLst>
      <p:ext uri="{BB962C8B-B14F-4D97-AF65-F5344CB8AC3E}">
        <p14:creationId xmlns:p14="http://schemas.microsoft.com/office/powerpoint/2010/main" val="46298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normAutofit/>
          </a:bodyPr>
          <a:lstStyle/>
          <a:p>
            <a:r>
              <a:rPr lang="es-ES" dirty="0"/>
              <a:t>Básicamente, tiene una pantalla táctil, simplemente tocando se activan las funciones, deslizando podemos efectuar otras acciones, como puede ser paso de páginas... y los siguientes elementos, que pueden estar en diferentes ubicaciones dependiendo del </a:t>
            </a:r>
            <a:r>
              <a:rPr lang="es-ES" u="sng" dirty="0"/>
              <a:t>fabricante</a:t>
            </a:r>
            <a:r>
              <a:rPr lang="es-ES" dirty="0"/>
              <a:t> y </a:t>
            </a:r>
            <a:r>
              <a:rPr lang="es-ES" u="sng" dirty="0"/>
              <a:t>modelo</a:t>
            </a:r>
            <a:r>
              <a:rPr lang="es-ES" dirty="0"/>
              <a:t>:</a:t>
            </a:r>
          </a:p>
          <a:p>
            <a:endParaRPr lang="es-ES" dirty="0"/>
          </a:p>
          <a:p>
            <a:r>
              <a:rPr lang="es-ES" dirty="0"/>
              <a:t>En la parte frontal:</a:t>
            </a:r>
          </a:p>
          <a:p>
            <a:pPr marL="285750" indent="-285750">
              <a:buFont typeface="Arial" panose="020B0604020202020204" pitchFamily="34" charset="0"/>
              <a:buChar char="•"/>
            </a:pPr>
            <a:r>
              <a:rPr lang="es-ES" b="1" dirty="0"/>
              <a:t>Botones de control </a:t>
            </a:r>
            <a:r>
              <a:rPr lang="es-ES" dirty="0"/>
              <a:t>táctiles (principal, atrás y mostrar aplicaciones)</a:t>
            </a:r>
          </a:p>
          <a:p>
            <a:pPr marL="285750" indent="-285750">
              <a:buFont typeface="Arial" panose="020B0604020202020204" pitchFamily="34" charset="0"/>
              <a:buChar char="•"/>
            </a:pPr>
            <a:r>
              <a:rPr lang="es-ES" b="1" dirty="0"/>
              <a:t>Auricular</a:t>
            </a:r>
            <a:r>
              <a:rPr lang="es-ES" dirty="0"/>
              <a:t> para las llamadas telefónicas</a:t>
            </a:r>
          </a:p>
          <a:p>
            <a:pPr marL="285750" indent="-285750">
              <a:buFont typeface="Arial" panose="020B0604020202020204" pitchFamily="34" charset="0"/>
              <a:buChar char="•"/>
            </a:pPr>
            <a:r>
              <a:rPr lang="es-ES" b="1" dirty="0"/>
              <a:t>Cámara frontal</a:t>
            </a:r>
            <a:r>
              <a:rPr lang="es-ES" dirty="0"/>
              <a:t>, para videoconferencias</a:t>
            </a:r>
          </a:p>
          <a:p>
            <a:pPr marL="285750" indent="-285750">
              <a:buFont typeface="Arial" panose="020B0604020202020204" pitchFamily="34" charset="0"/>
              <a:buChar char="•"/>
            </a:pPr>
            <a:r>
              <a:rPr lang="es-ES" dirty="0"/>
              <a:t>Botón de </a:t>
            </a:r>
            <a:r>
              <a:rPr lang="es-ES" b="1" dirty="0"/>
              <a:t>encendido y apagado. </a:t>
            </a:r>
            <a:r>
              <a:rPr lang="es-ES" b="0" dirty="0"/>
              <a:t>Este botón puede apagar la pantalla, con una pulsación ligera, o si lo mantenemos un tiempo (unos 3 – 4 segundos), dar opción a apagado total o a reiniciar el teléfono. </a:t>
            </a:r>
            <a:endParaRPr lang="es-ES" b="1"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a:t>
            </a:fld>
            <a:endParaRPr lang="es-ES" altLang="es-ES"/>
          </a:p>
        </p:txBody>
      </p:sp>
    </p:spTree>
    <p:extLst>
      <p:ext uri="{BB962C8B-B14F-4D97-AF65-F5344CB8AC3E}">
        <p14:creationId xmlns:p14="http://schemas.microsoft.com/office/powerpoint/2010/main" val="2066222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Para ejecutar una aplicación, la buscamos, bien en la pantalla principal, o bien accediendo a “</a:t>
            </a:r>
            <a:r>
              <a:rPr lang="es-ES" b="1" dirty="0"/>
              <a:t>Todas las aplicaciones</a:t>
            </a:r>
            <a:r>
              <a:rPr lang="es-ES" dirty="0"/>
              <a:t>”</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40</a:t>
            </a:fld>
            <a:endParaRPr lang="es-ES" altLang="es-ES"/>
          </a:p>
        </p:txBody>
      </p:sp>
    </p:spTree>
    <p:extLst>
      <p:ext uri="{BB962C8B-B14F-4D97-AF65-F5344CB8AC3E}">
        <p14:creationId xmlns:p14="http://schemas.microsoft.com/office/powerpoint/2010/main" val="25487602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Para desinstalar una aplicación, acudimos a la aplicación de la tienda y seleccionamos “Mis aplicaciones y juegos”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41</a:t>
            </a:fld>
            <a:endParaRPr lang="es-ES" altLang="es-ES"/>
          </a:p>
        </p:txBody>
      </p:sp>
    </p:spTree>
    <p:extLst>
      <p:ext uri="{BB962C8B-B14F-4D97-AF65-F5344CB8AC3E}">
        <p14:creationId xmlns:p14="http://schemas.microsoft.com/office/powerpoint/2010/main" val="252781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Buscamos las “Instaladas” y navegamos por la lista hasta encontrar la que queremos desinstalar</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42</a:t>
            </a:fld>
            <a:endParaRPr lang="es-ES" altLang="es-ES"/>
          </a:p>
        </p:txBody>
      </p:sp>
    </p:spTree>
    <p:extLst>
      <p:ext uri="{BB962C8B-B14F-4D97-AF65-F5344CB8AC3E}">
        <p14:creationId xmlns:p14="http://schemas.microsoft.com/office/powerpoint/2010/main" val="1049187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Al tocar sobre ella, nos abre una pantalla con dos opciones: “Abrir” y “Desinstalar”. Pulsando en ésta, la aplicación se desinstala, desaparecen los iconos y libera la memoria.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43</a:t>
            </a:fld>
            <a:endParaRPr lang="es-ES" altLang="es-ES"/>
          </a:p>
        </p:txBody>
      </p:sp>
    </p:spTree>
    <p:extLst>
      <p:ext uri="{BB962C8B-B14F-4D97-AF65-F5344CB8AC3E}">
        <p14:creationId xmlns:p14="http://schemas.microsoft.com/office/powerpoint/2010/main" val="17955710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44</a:t>
            </a:fld>
            <a:endParaRPr lang="es-ES" altLang="es-ES"/>
          </a:p>
        </p:txBody>
      </p:sp>
    </p:spTree>
    <p:extLst>
      <p:ext uri="{BB962C8B-B14F-4D97-AF65-F5344CB8AC3E}">
        <p14:creationId xmlns:p14="http://schemas.microsoft.com/office/powerpoint/2010/main" val="60575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45</a:t>
            </a:fld>
            <a:endParaRPr lang="es-ES" altLang="es-ES"/>
          </a:p>
        </p:txBody>
      </p:sp>
    </p:spTree>
    <p:extLst>
      <p:ext uri="{BB962C8B-B14F-4D97-AF65-F5344CB8AC3E}">
        <p14:creationId xmlns:p14="http://schemas.microsoft.com/office/powerpoint/2010/main" val="2146545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46</a:t>
            </a:fld>
            <a:endParaRPr lang="es-ES" altLang="es-ES"/>
          </a:p>
        </p:txBody>
      </p:sp>
    </p:spTree>
    <p:extLst>
      <p:ext uri="{BB962C8B-B14F-4D97-AF65-F5344CB8AC3E}">
        <p14:creationId xmlns:p14="http://schemas.microsoft.com/office/powerpoint/2010/main" val="35439878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Acceso a la a aplicación: hay un usuario, que nos identifica, y una contraseña.</a:t>
            </a:r>
          </a:p>
          <a:p>
            <a:endParaRPr lang="es-ES" dirty="0"/>
          </a:p>
          <a:p>
            <a:r>
              <a:rPr lang="es-ES" dirty="0"/>
              <a:t>Realmente puede haber DOS aplicaciones en cada banco, la general, y la “cartera” o “</a:t>
            </a:r>
            <a:r>
              <a:rPr lang="es-ES" dirty="0" err="1"/>
              <a:t>wallet</a:t>
            </a:r>
            <a:r>
              <a:rPr lang="es-ES" dirty="0"/>
              <a:t>”, esta nos permite efectuar pagos con el móvil conectando nuestra tarjeta por NFC (muy cercano al terminal)</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47</a:t>
            </a:fld>
            <a:endParaRPr lang="es-ES" altLang="es-ES"/>
          </a:p>
        </p:txBody>
      </p:sp>
    </p:spTree>
    <p:extLst>
      <p:ext uri="{BB962C8B-B14F-4D97-AF65-F5344CB8AC3E}">
        <p14:creationId xmlns:p14="http://schemas.microsoft.com/office/powerpoint/2010/main" val="23361130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En la Posición global, vemos el estado de todo lo que tenemos con el banco (cuentas, tarjetas, inversiones, seguros...) </a:t>
            </a:r>
          </a:p>
          <a:p>
            <a:r>
              <a:rPr lang="es-ES" dirty="0"/>
              <a:t>También podemos recibir ofertas personalizadas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48</a:t>
            </a:fld>
            <a:endParaRPr lang="es-ES" altLang="es-ES"/>
          </a:p>
        </p:txBody>
      </p:sp>
    </p:spTree>
    <p:extLst>
      <p:ext uri="{BB962C8B-B14F-4D97-AF65-F5344CB8AC3E}">
        <p14:creationId xmlns:p14="http://schemas.microsoft.com/office/powerpoint/2010/main" val="3730283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49</a:t>
            </a:fld>
            <a:endParaRPr lang="es-ES" altLang="es-ES"/>
          </a:p>
        </p:txBody>
      </p:sp>
    </p:spTree>
    <p:extLst>
      <p:ext uri="{BB962C8B-B14F-4D97-AF65-F5344CB8AC3E}">
        <p14:creationId xmlns:p14="http://schemas.microsoft.com/office/powerpoint/2010/main" val="3012122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En la vista trasera, vemos:</a:t>
            </a:r>
          </a:p>
          <a:p>
            <a:pPr marL="285750" indent="-285750">
              <a:buFont typeface="Arial" panose="020B0604020202020204" pitchFamily="34" charset="0"/>
              <a:buChar char="•"/>
            </a:pPr>
            <a:r>
              <a:rPr lang="es-ES" b="1" dirty="0"/>
              <a:t>Cámara principal</a:t>
            </a:r>
            <a:r>
              <a:rPr lang="es-ES" dirty="0"/>
              <a:t>, con buenas resoluciones</a:t>
            </a:r>
          </a:p>
          <a:p>
            <a:pPr marL="285750" indent="-285750">
              <a:buFont typeface="Arial" panose="020B0604020202020204" pitchFamily="34" charset="0"/>
              <a:buChar char="•"/>
            </a:pPr>
            <a:r>
              <a:rPr lang="es-ES" dirty="0"/>
              <a:t>Un </a:t>
            </a:r>
            <a:r>
              <a:rPr lang="es-ES" b="1" dirty="0"/>
              <a:t>flash</a:t>
            </a:r>
            <a:r>
              <a:rPr lang="es-ES" dirty="0"/>
              <a:t> para la cámara que puede usarse como </a:t>
            </a:r>
            <a:r>
              <a:rPr lang="es-ES" dirty="0" err="1"/>
              <a:t>literna</a:t>
            </a:r>
            <a:endParaRPr lang="es-ES" dirty="0"/>
          </a:p>
          <a:p>
            <a:pPr marL="285750" indent="-285750">
              <a:buFont typeface="Arial" panose="020B0604020202020204" pitchFamily="34" charset="0"/>
              <a:buChar char="•"/>
            </a:pPr>
            <a:r>
              <a:rPr lang="es-ES" dirty="0"/>
              <a:t>Botones de </a:t>
            </a:r>
            <a:r>
              <a:rPr lang="es-ES" b="1" dirty="0"/>
              <a:t>control de volumen</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a:t>
            </a:fld>
            <a:endParaRPr lang="es-ES" altLang="es-ES"/>
          </a:p>
        </p:txBody>
      </p:sp>
    </p:spTree>
    <p:extLst>
      <p:ext uri="{BB962C8B-B14F-4D97-AF65-F5344CB8AC3E}">
        <p14:creationId xmlns:p14="http://schemas.microsoft.com/office/powerpoint/2010/main" val="824073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50</a:t>
            </a:fld>
            <a:endParaRPr lang="es-ES" altLang="es-ES"/>
          </a:p>
        </p:txBody>
      </p:sp>
    </p:spTree>
    <p:extLst>
      <p:ext uri="{BB962C8B-B14F-4D97-AF65-F5344CB8AC3E}">
        <p14:creationId xmlns:p14="http://schemas.microsoft.com/office/powerpoint/2010/main" val="579111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51</a:t>
            </a:fld>
            <a:endParaRPr lang="es-ES" altLang="es-ES"/>
          </a:p>
        </p:txBody>
      </p:sp>
    </p:spTree>
    <p:extLst>
      <p:ext uri="{BB962C8B-B14F-4D97-AF65-F5344CB8AC3E}">
        <p14:creationId xmlns:p14="http://schemas.microsoft.com/office/powerpoint/2010/main" val="2475154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52</a:t>
            </a:fld>
            <a:endParaRPr lang="es-ES" altLang="es-ES"/>
          </a:p>
        </p:txBody>
      </p:sp>
    </p:spTree>
    <p:extLst>
      <p:ext uri="{BB962C8B-B14F-4D97-AF65-F5344CB8AC3E}">
        <p14:creationId xmlns:p14="http://schemas.microsoft.com/office/powerpoint/2010/main" val="26627557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53</a:t>
            </a:fld>
            <a:endParaRPr lang="es-ES" altLang="es-ES"/>
          </a:p>
        </p:txBody>
      </p:sp>
    </p:spTree>
    <p:extLst>
      <p:ext uri="{BB962C8B-B14F-4D97-AF65-F5344CB8AC3E}">
        <p14:creationId xmlns:p14="http://schemas.microsoft.com/office/powerpoint/2010/main" val="1294535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54</a:t>
            </a:fld>
            <a:endParaRPr lang="es-ES" altLang="es-ES"/>
          </a:p>
        </p:txBody>
      </p:sp>
    </p:spTree>
    <p:extLst>
      <p:ext uri="{BB962C8B-B14F-4D97-AF65-F5344CB8AC3E}">
        <p14:creationId xmlns:p14="http://schemas.microsoft.com/office/powerpoint/2010/main" val="988835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55</a:t>
            </a:fld>
            <a:endParaRPr lang="es-ES" altLang="es-ES"/>
          </a:p>
        </p:txBody>
      </p:sp>
    </p:spTree>
    <p:extLst>
      <p:ext uri="{BB962C8B-B14F-4D97-AF65-F5344CB8AC3E}">
        <p14:creationId xmlns:p14="http://schemas.microsoft.com/office/powerpoint/2010/main" val="3458379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56</a:t>
            </a:fld>
            <a:endParaRPr lang="es-ES" altLang="es-ES"/>
          </a:p>
        </p:txBody>
      </p:sp>
    </p:spTree>
    <p:extLst>
      <p:ext uri="{BB962C8B-B14F-4D97-AF65-F5344CB8AC3E}">
        <p14:creationId xmlns:p14="http://schemas.microsoft.com/office/powerpoint/2010/main" val="1636064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57</a:t>
            </a:fld>
            <a:endParaRPr lang="es-ES" altLang="es-ES"/>
          </a:p>
        </p:txBody>
      </p:sp>
    </p:spTree>
    <p:extLst>
      <p:ext uri="{BB962C8B-B14F-4D97-AF65-F5344CB8AC3E}">
        <p14:creationId xmlns:p14="http://schemas.microsoft.com/office/powerpoint/2010/main" val="20459336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58</a:t>
            </a:fld>
            <a:endParaRPr lang="es-ES" altLang="es-ES"/>
          </a:p>
        </p:txBody>
      </p:sp>
    </p:spTree>
    <p:extLst>
      <p:ext uri="{BB962C8B-B14F-4D97-AF65-F5344CB8AC3E}">
        <p14:creationId xmlns:p14="http://schemas.microsoft.com/office/powerpoint/2010/main" val="1309741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Un BUSCADOR permite encontrar información en Internet y nos da una relación de referencias que contienen las palabras escritas, mientras que el NAVEGADOR nos permite movernos por la información. Normalmente van emparejados.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59</a:t>
            </a:fld>
            <a:endParaRPr lang="es-ES" altLang="es-ES"/>
          </a:p>
        </p:txBody>
      </p:sp>
    </p:spTree>
    <p:extLst>
      <p:ext uri="{BB962C8B-B14F-4D97-AF65-F5344CB8AC3E}">
        <p14:creationId xmlns:p14="http://schemas.microsoft.com/office/powerpoint/2010/main" val="493436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Otros elementos:</a:t>
            </a:r>
          </a:p>
          <a:p>
            <a:pPr marL="285750" indent="-285750">
              <a:buFont typeface="Arial" panose="020B0604020202020204" pitchFamily="34" charset="0"/>
              <a:buChar char="•"/>
            </a:pPr>
            <a:r>
              <a:rPr lang="es-ES" b="1" dirty="0"/>
              <a:t>Micrófono</a:t>
            </a:r>
            <a:r>
              <a:rPr lang="es-ES" dirty="0"/>
              <a:t>: está en la parte de abajo (en algunos hay otro arriba)</a:t>
            </a:r>
          </a:p>
          <a:p>
            <a:pPr marL="285750" indent="-285750">
              <a:buFont typeface="Arial" panose="020B0604020202020204" pitchFamily="34" charset="0"/>
              <a:buChar char="•"/>
            </a:pPr>
            <a:r>
              <a:rPr lang="es-ES" b="1" dirty="0"/>
              <a:t>Altavoz</a:t>
            </a:r>
            <a:r>
              <a:rPr lang="es-ES" dirty="0"/>
              <a:t> sencillo, para manos libres</a:t>
            </a:r>
          </a:p>
          <a:p>
            <a:pPr marL="285750" indent="-285750">
              <a:buFont typeface="Arial" panose="020B0604020202020204" pitchFamily="34" charset="0"/>
              <a:buChar char="•"/>
            </a:pPr>
            <a:r>
              <a:rPr lang="es-ES" b="1" dirty="0"/>
              <a:t>Conector</a:t>
            </a:r>
            <a:r>
              <a:rPr lang="es-ES" dirty="0"/>
              <a:t> para </a:t>
            </a:r>
            <a:r>
              <a:rPr lang="es-ES" u="sng" dirty="0"/>
              <a:t>carga</a:t>
            </a:r>
            <a:r>
              <a:rPr lang="es-ES" dirty="0"/>
              <a:t> y </a:t>
            </a:r>
            <a:r>
              <a:rPr lang="es-ES" u="sng" dirty="0"/>
              <a:t>transferencia de datos</a:t>
            </a:r>
          </a:p>
          <a:p>
            <a:pPr marL="285750" indent="-285750">
              <a:buFont typeface="Arial" panose="020B0604020202020204" pitchFamily="34" charset="0"/>
              <a:buChar char="•"/>
            </a:pPr>
            <a:r>
              <a:rPr lang="es-ES" dirty="0"/>
              <a:t>Conector para </a:t>
            </a:r>
            <a:r>
              <a:rPr lang="es-ES" b="1" dirty="0"/>
              <a:t>auriculares</a:t>
            </a:r>
            <a:r>
              <a:rPr lang="es-ES" dirty="0"/>
              <a:t> estéreo</a:t>
            </a:r>
          </a:p>
          <a:p>
            <a:pPr marL="285750" indent="-285750">
              <a:buFont typeface="Arial" panose="020B0604020202020204" pitchFamily="34" charset="0"/>
              <a:buChar char="•"/>
            </a:pPr>
            <a:r>
              <a:rPr lang="es-ES" dirty="0"/>
              <a:t>La tarjeta SIM (teléfono) SUELE estar en una bandeja extraíble en un lateral, junto con la microSD para ampliación de memoria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a:t>
            </a:fld>
            <a:endParaRPr lang="es-ES" altLang="es-ES"/>
          </a:p>
        </p:txBody>
      </p:sp>
    </p:spTree>
    <p:extLst>
      <p:ext uri="{BB962C8B-B14F-4D97-AF65-F5344CB8AC3E}">
        <p14:creationId xmlns:p14="http://schemas.microsoft.com/office/powerpoint/2010/main" val="25971808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Hay muchos navegadores en el mercado, prácticamente todos tienen versión para móviles. Mejor o peor, para un usuario normal, no son ninguno, según a lo que nos acostumbremos.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60</a:t>
            </a:fld>
            <a:endParaRPr lang="es-ES" altLang="es-ES"/>
          </a:p>
        </p:txBody>
      </p:sp>
    </p:spTree>
    <p:extLst>
      <p:ext uri="{BB962C8B-B14F-4D97-AF65-F5344CB8AC3E}">
        <p14:creationId xmlns:p14="http://schemas.microsoft.com/office/powerpoint/2010/main" val="36859386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Normalmente, ya tendremos una cuenta por haber tenido un ordenador desde el que operamos esa cuenta.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61</a:t>
            </a:fld>
            <a:endParaRPr lang="es-ES" altLang="es-ES"/>
          </a:p>
        </p:txBody>
      </p:sp>
    </p:spTree>
    <p:extLst>
      <p:ext uri="{BB962C8B-B14F-4D97-AF65-F5344CB8AC3E}">
        <p14:creationId xmlns:p14="http://schemas.microsoft.com/office/powerpoint/2010/main" val="33549013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Una vez aportados los datos de nuestra cuenta de correo (usuario y contraseña), accedemos mediante la pulsación del icono de correo, pudiendo leer, borrar, responder, escribir... Como si estuviésemos en un ordenador</a:t>
            </a:r>
          </a:p>
          <a:p>
            <a:endParaRPr lang="es-ES" dirty="0"/>
          </a:p>
          <a:p>
            <a:r>
              <a:rPr lang="es-ES" dirty="0"/>
              <a:t>Sólo hay que identificarse en el móvil la primera vez, posteriormente accedemos directamente a nuestra bandeja de entrada.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62</a:t>
            </a:fld>
            <a:endParaRPr lang="es-ES" altLang="es-ES"/>
          </a:p>
        </p:txBody>
      </p:sp>
    </p:spTree>
    <p:extLst>
      <p:ext uri="{BB962C8B-B14F-4D97-AF65-F5344CB8AC3E}">
        <p14:creationId xmlns:p14="http://schemas.microsoft.com/office/powerpoint/2010/main" val="425644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Ubicación y rutas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63</a:t>
            </a:fld>
            <a:endParaRPr lang="es-ES" altLang="es-ES"/>
          </a:p>
        </p:txBody>
      </p:sp>
    </p:spTree>
    <p:extLst>
      <p:ext uri="{BB962C8B-B14F-4D97-AF65-F5344CB8AC3E}">
        <p14:creationId xmlns:p14="http://schemas.microsoft.com/office/powerpoint/2010/main" val="14854591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Con la ubicación activada, podremos establecer rutas entre dos puntos y seguirlas sin problemas. </a:t>
            </a:r>
          </a:p>
          <a:p>
            <a:endParaRPr lang="es-ES" dirty="0"/>
          </a:p>
          <a:p>
            <a:r>
              <a:rPr lang="es-ES" dirty="0"/>
              <a:t>También podemos descargar el mapa de una zona para evitar el consumo de datos cuando estemos en la ruta.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64</a:t>
            </a:fld>
            <a:endParaRPr lang="es-ES" altLang="es-ES"/>
          </a:p>
        </p:txBody>
      </p:sp>
    </p:spTree>
    <p:extLst>
      <p:ext uri="{BB962C8B-B14F-4D97-AF65-F5344CB8AC3E}">
        <p14:creationId xmlns:p14="http://schemas.microsoft.com/office/powerpoint/2010/main" val="40666229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Al abrir la aplicación, nos localiza y marca con un punto azul.</a:t>
            </a:r>
          </a:p>
          <a:p>
            <a:endParaRPr lang="es-ES" dirty="0"/>
          </a:p>
          <a:p>
            <a:r>
              <a:rPr lang="es-ES" dirty="0"/>
              <a:t>Si pulsamos en este punto podemos:</a:t>
            </a:r>
          </a:p>
          <a:p>
            <a:pPr marL="285750" indent="-285750">
              <a:buFont typeface="Arial" panose="020B0604020202020204" pitchFamily="34" charset="0"/>
              <a:buChar char="•"/>
            </a:pPr>
            <a:r>
              <a:rPr lang="es-ES" dirty="0"/>
              <a:t>preguntar qué tenemos cerca, </a:t>
            </a:r>
          </a:p>
          <a:p>
            <a:pPr marL="285750" indent="-285750">
              <a:buFont typeface="Arial" panose="020B0604020202020204" pitchFamily="34" charset="0"/>
              <a:buChar char="•"/>
            </a:pPr>
            <a:r>
              <a:rPr lang="es-ES" dirty="0"/>
              <a:t>compartir esta ubicación con otras personas, o </a:t>
            </a:r>
          </a:p>
          <a:p>
            <a:pPr marL="285750" indent="-285750">
              <a:buFont typeface="Arial" panose="020B0604020202020204" pitchFamily="34" charset="0"/>
              <a:buChar char="•"/>
            </a:pPr>
            <a:r>
              <a:rPr lang="es-ES" dirty="0"/>
              <a:t>marcar un punto donde hemos aparcado, por ejemplo, para volver posteriormente desde donde estemos.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65</a:t>
            </a:fld>
            <a:endParaRPr lang="es-ES" altLang="es-ES"/>
          </a:p>
        </p:txBody>
      </p:sp>
    </p:spTree>
    <p:extLst>
      <p:ext uri="{BB962C8B-B14F-4D97-AF65-F5344CB8AC3E}">
        <p14:creationId xmlns:p14="http://schemas.microsoft.com/office/powerpoint/2010/main" val="31903284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Para establecer una ruta, buscamos el destino escribiendo en el cuadro de búsqueda, elegimos y cuando lo marca, preguntamos “Cómo llegar” para que establezca la ruta.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66</a:t>
            </a:fld>
            <a:endParaRPr lang="es-ES" altLang="es-ES"/>
          </a:p>
        </p:txBody>
      </p:sp>
    </p:spTree>
    <p:extLst>
      <p:ext uri="{BB962C8B-B14F-4D97-AF65-F5344CB8AC3E}">
        <p14:creationId xmlns:p14="http://schemas.microsoft.com/office/powerpoint/2010/main" val="40327222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Nos da la ruta por varios medios de transporte, coche, transporte público, andando, ... </a:t>
            </a:r>
          </a:p>
          <a:p>
            <a:endParaRPr lang="es-ES" dirty="0"/>
          </a:p>
          <a:p>
            <a:r>
              <a:rPr lang="es-ES" dirty="0"/>
              <a:t>En todos los casos, estima el tiempo que tardaremos en función de las condiciones en ese momento.</a:t>
            </a:r>
          </a:p>
          <a:p>
            <a:endParaRPr lang="es-ES" dirty="0"/>
          </a:p>
          <a:p>
            <a:r>
              <a:rPr lang="es-ES" dirty="0"/>
              <a:t>Si elegimos el Transporte Público, nos presenta diferentes opciones. Al elegir una, vemos los detalles.</a:t>
            </a:r>
          </a:p>
          <a:p>
            <a:endParaRPr lang="es-ES"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67</a:t>
            </a:fld>
            <a:endParaRPr lang="es-ES" altLang="es-ES"/>
          </a:p>
        </p:txBody>
      </p:sp>
    </p:spTree>
    <p:extLst>
      <p:ext uri="{BB962C8B-B14F-4D97-AF65-F5344CB8AC3E}">
        <p14:creationId xmlns:p14="http://schemas.microsoft.com/office/powerpoint/2010/main" val="34172093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En cualquiera de las opciones, al pulsar en “Iniciar” nos marca la ruta y nos da las instrucciones incluso habladas si tenemos volumen.</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68</a:t>
            </a:fld>
            <a:endParaRPr lang="es-ES" altLang="es-ES"/>
          </a:p>
        </p:txBody>
      </p:sp>
    </p:spTree>
    <p:extLst>
      <p:ext uri="{BB962C8B-B14F-4D97-AF65-F5344CB8AC3E}">
        <p14:creationId xmlns:p14="http://schemas.microsoft.com/office/powerpoint/2010/main" val="33480062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69</a:t>
            </a:fld>
            <a:endParaRPr lang="es-ES" altLang="es-ES"/>
          </a:p>
        </p:txBody>
      </p:sp>
    </p:spTree>
    <p:extLst>
      <p:ext uri="{BB962C8B-B14F-4D97-AF65-F5344CB8AC3E}">
        <p14:creationId xmlns:p14="http://schemas.microsoft.com/office/powerpoint/2010/main" val="241963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normAutofit/>
          </a:bodyPr>
          <a:lstStyle/>
          <a:p>
            <a:r>
              <a:rPr lang="es-ES" dirty="0"/>
              <a:t>El Smartphone tiene una pantalla táctil. Significa que los controles se hacen pulsando suavemente los botones de la pantalla con el dedo directamente.</a:t>
            </a:r>
          </a:p>
          <a:p>
            <a:r>
              <a:rPr lang="es-ES" dirty="0"/>
              <a:t>Si deslizamos el dedo por ella podemos pasar a otra serie de pantallas con diferentes contenidos como si fueran las páginas de un libro.</a:t>
            </a:r>
          </a:p>
          <a:p>
            <a:r>
              <a:rPr lang="es-ES" dirty="0"/>
              <a:t>Si mantenemos pulsado un icono nos aparecen otras opciones como puede ser eliminar el acceso directo o desinstalar la aplicación. Esto depende mucho del modelo de teléfono y de la versión del Sistema Operativo.</a:t>
            </a:r>
          </a:p>
          <a:p>
            <a:r>
              <a:rPr lang="es-ES" dirty="0"/>
              <a:t>En todas ellas aparecen iconos o dibujos, que se corresponden con aplicaciones del sistema y aplicaciones adicionales.</a:t>
            </a:r>
          </a:p>
          <a:p>
            <a:r>
              <a:rPr lang="es-ES" dirty="0"/>
              <a:t>En muchos móviles, hay una “</a:t>
            </a:r>
            <a:r>
              <a:rPr lang="es-ES" b="1" dirty="0"/>
              <a:t>Pantalla principal</a:t>
            </a:r>
            <a:r>
              <a:rPr lang="es-ES" dirty="0"/>
              <a:t>” o “</a:t>
            </a:r>
            <a:r>
              <a:rPr lang="es-ES" b="1" dirty="0"/>
              <a:t>Pantalla de inicio</a:t>
            </a:r>
            <a:r>
              <a:rPr lang="es-ES" dirty="0"/>
              <a:t>” en que podemos recopilar las que usamos con más frecuencia.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a:t>
            </a:fld>
            <a:endParaRPr lang="es-ES" altLang="es-ES"/>
          </a:p>
        </p:txBody>
      </p:sp>
    </p:spTree>
    <p:extLst>
      <p:ext uri="{BB962C8B-B14F-4D97-AF65-F5344CB8AC3E}">
        <p14:creationId xmlns:p14="http://schemas.microsoft.com/office/powerpoint/2010/main" val="35345917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cámara es muy diferente en cada móvil, diferentes opciones y funcionalidades.</a:t>
            </a:r>
          </a:p>
          <a:p>
            <a:r>
              <a:rPr lang="es-ES" dirty="0"/>
              <a:t>En los ajustes podemos configurar los parámetros tanto de fotografía como de vídeo, que las fotos vayan a la tarjeta SD, que el botón de disparo sea uno de los de volumen.</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70</a:t>
            </a:fld>
            <a:endParaRPr lang="es-ES" altLang="es-ES"/>
          </a:p>
        </p:txBody>
      </p:sp>
    </p:spTree>
    <p:extLst>
      <p:ext uri="{BB962C8B-B14F-4D97-AF65-F5344CB8AC3E}">
        <p14:creationId xmlns:p14="http://schemas.microsoft.com/office/powerpoint/2010/main" val="35412721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aplicación de Fotos nos permite gestionar las fotos que hagamos con la cámara del móvil.</a:t>
            </a:r>
          </a:p>
          <a:p>
            <a:endParaRPr lang="es-ES" dirty="0"/>
          </a:p>
          <a:p>
            <a:r>
              <a:rPr lang="es-ES" dirty="0"/>
              <a:t>Se puede sincronizar con almacenamientos en la nube para tener copia de seguridad y podemos hacer que se guarden en la tarjeta adicional para evitar saturar la memoria del teléfono.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71</a:t>
            </a:fld>
            <a:endParaRPr lang="es-ES" altLang="es-ES"/>
          </a:p>
        </p:txBody>
      </p:sp>
    </p:spTree>
    <p:extLst>
      <p:ext uri="{BB962C8B-B14F-4D97-AF65-F5344CB8AC3E}">
        <p14:creationId xmlns:p14="http://schemas.microsoft.com/office/powerpoint/2010/main" val="20509726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En la Galería tenemos TODAS las fotos que pueda haber en el teléfono, tanto las que hacemos como las que nos mandan por WhatsApp, descargamos...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72</a:t>
            </a:fld>
            <a:endParaRPr lang="es-ES" altLang="es-ES"/>
          </a:p>
        </p:txBody>
      </p:sp>
    </p:spTree>
    <p:extLst>
      <p:ext uri="{BB962C8B-B14F-4D97-AF65-F5344CB8AC3E}">
        <p14:creationId xmlns:p14="http://schemas.microsoft.com/office/powerpoint/2010/main" val="21751375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73</a:t>
            </a:fld>
            <a:endParaRPr lang="es-ES" altLang="es-ES"/>
          </a:p>
        </p:txBody>
      </p:sp>
    </p:spTree>
    <p:extLst>
      <p:ext uri="{BB962C8B-B14F-4D97-AF65-F5344CB8AC3E}">
        <p14:creationId xmlns:p14="http://schemas.microsoft.com/office/powerpoint/2010/main" val="31091085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radio incorporada necesita auriculares con cable porque este cable hace de antena. </a:t>
            </a:r>
          </a:p>
          <a:p>
            <a:endParaRPr lang="es-ES" dirty="0"/>
          </a:p>
          <a:p>
            <a:r>
              <a:rPr lang="es-ES" dirty="0"/>
              <a:t>Si no están conectados, la radio no se enciende.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74</a:t>
            </a:fld>
            <a:endParaRPr lang="es-ES" altLang="es-ES"/>
          </a:p>
        </p:txBody>
      </p:sp>
    </p:spTree>
    <p:extLst>
      <p:ext uri="{BB962C8B-B14F-4D97-AF65-F5344CB8AC3E}">
        <p14:creationId xmlns:p14="http://schemas.microsoft.com/office/powerpoint/2010/main" val="1199746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Una calculadora simple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75</a:t>
            </a:fld>
            <a:endParaRPr lang="es-ES" altLang="es-ES"/>
          </a:p>
        </p:txBody>
      </p:sp>
    </p:spTree>
    <p:extLst>
      <p:ext uri="{BB962C8B-B14F-4D97-AF65-F5344CB8AC3E}">
        <p14:creationId xmlns:p14="http://schemas.microsoft.com/office/powerpoint/2010/main" val="1449652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El calendario es una aplicación muy práctica que nos permite tener a la vista las citas o eventos que nos interesan, dando los avisos pertinentes cuando los hayamos fijado.</a:t>
            </a:r>
          </a:p>
          <a:p>
            <a:endParaRPr lang="es-ES" dirty="0"/>
          </a:p>
          <a:p>
            <a:r>
              <a:rPr lang="es-ES" dirty="0"/>
              <a:t>Podemos presentarlo en vista anual (no recomendable porque no se ve nada), mensual, semanal o diaria.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76</a:t>
            </a:fld>
            <a:endParaRPr lang="es-ES" altLang="es-ES"/>
          </a:p>
        </p:txBody>
      </p:sp>
    </p:spTree>
    <p:extLst>
      <p:ext uri="{BB962C8B-B14F-4D97-AF65-F5344CB8AC3E}">
        <p14:creationId xmlns:p14="http://schemas.microsoft.com/office/powerpoint/2010/main" val="14644999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Con el Block de Notas podemos tomar notas rápidas y cortas en cualquier momento y guardarlas para verlas posteriormente</a:t>
            </a:r>
          </a:p>
          <a:p>
            <a:endParaRPr lang="es-ES" dirty="0"/>
          </a:p>
          <a:p>
            <a:r>
              <a:rPr lang="es-ES" dirty="0"/>
              <a:t>Podemos escribir con el teclado, o con el dedo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77</a:t>
            </a:fld>
            <a:endParaRPr lang="es-ES" altLang="es-ES"/>
          </a:p>
        </p:txBody>
      </p:sp>
    </p:spTree>
    <p:extLst>
      <p:ext uri="{BB962C8B-B14F-4D97-AF65-F5344CB8AC3E}">
        <p14:creationId xmlns:p14="http://schemas.microsoft.com/office/powerpoint/2010/main" val="4130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normAutofit/>
          </a:bodyPr>
          <a:lstStyle/>
          <a:p>
            <a:r>
              <a:rPr lang="es-ES" dirty="0"/>
              <a:t>Disponemos de una grabadora de vos que nos permite grabar una entrevista, una conferencia,... Y almacenarla para escucharla posteriormente.</a:t>
            </a:r>
          </a:p>
          <a:p>
            <a:endParaRPr lang="es-ES" dirty="0"/>
          </a:p>
          <a:p>
            <a:r>
              <a:rPr lang="es-ES" dirty="0"/>
              <a:t>Atención a qué grabamos y distribuimos, hay que tener en cuenta la protección de datos.</a:t>
            </a:r>
          </a:p>
          <a:p>
            <a:endParaRPr lang="es-ES" dirty="0"/>
          </a:p>
          <a:p>
            <a:r>
              <a:rPr lang="es-ES" dirty="0"/>
              <a:t>Las grabaciones las podemos almacenar en la tarjeta adicional para evitar saturar la memoria del teléfono.</a:t>
            </a:r>
          </a:p>
          <a:p>
            <a:endParaRPr lang="es-ES" dirty="0"/>
          </a:p>
          <a:p>
            <a:r>
              <a:rPr lang="es-ES" dirty="0"/>
              <a:t>En algunos casos, y con limitaciones, generalmente de tiempo, podemos pasar directamente a texto escrito lo que grabamos pero depende de la claridad de la dicción que la transcripción sea más o menos fiel.</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78</a:t>
            </a:fld>
            <a:endParaRPr lang="es-ES" altLang="es-ES"/>
          </a:p>
        </p:txBody>
      </p:sp>
    </p:spTree>
    <p:extLst>
      <p:ext uri="{BB962C8B-B14F-4D97-AF65-F5344CB8AC3E}">
        <p14:creationId xmlns:p14="http://schemas.microsoft.com/office/powerpoint/2010/main" val="41494969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El reloj tiene, además, otras funciones:</a:t>
            </a:r>
          </a:p>
          <a:p>
            <a:endParaRPr lang="es-ES" dirty="0"/>
          </a:p>
          <a:p>
            <a:r>
              <a:rPr lang="es-ES" dirty="0"/>
              <a:t> - </a:t>
            </a:r>
            <a:r>
              <a:rPr lang="es-ES" b="1" dirty="0"/>
              <a:t>Alarma</a:t>
            </a:r>
            <a:r>
              <a:rPr lang="es-ES" dirty="0"/>
              <a:t>: podemos programar tantas alarmas como queramos, repetitivas, en un momento fijo, con repetición, cambiar la melodía que suena... Es un despertador potente.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79</a:t>
            </a:fld>
            <a:endParaRPr lang="es-ES" altLang="es-ES"/>
          </a:p>
        </p:txBody>
      </p:sp>
    </p:spTree>
    <p:extLst>
      <p:ext uri="{BB962C8B-B14F-4D97-AF65-F5344CB8AC3E}">
        <p14:creationId xmlns:p14="http://schemas.microsoft.com/office/powerpoint/2010/main" val="334948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normAutofit lnSpcReduction="10000"/>
          </a:bodyPr>
          <a:lstStyle/>
          <a:p>
            <a:r>
              <a:rPr lang="es-ES" sz="1800" dirty="0"/>
              <a:t>Parte superior de la pantalla</a:t>
            </a:r>
            <a:r>
              <a:rPr lang="es-ES" dirty="0"/>
              <a:t>:</a:t>
            </a:r>
          </a:p>
          <a:p>
            <a:endParaRPr lang="es-ES" dirty="0"/>
          </a:p>
          <a:p>
            <a:r>
              <a:rPr lang="es-ES" dirty="0"/>
              <a:t>A la izquierda tenemos una </a:t>
            </a:r>
            <a:r>
              <a:rPr lang="es-ES" b="1" dirty="0"/>
              <a:t>Barra de Avisos</a:t>
            </a:r>
            <a:r>
              <a:rPr lang="es-ES" dirty="0"/>
              <a:t>, en la que tendremos las notificaciones de las aplicaciones (llamadas perdidas, mensajes de correo, el tiempo, SMS, archivos enviados...) y en algunos modelos, el reloj digital. Estos elementos aparecen si la correspondiente aplicación tiene activadas las notificaciones.</a:t>
            </a:r>
          </a:p>
          <a:p>
            <a:r>
              <a:rPr lang="es-ES" dirty="0"/>
              <a:t>En la parte derecha, la </a:t>
            </a:r>
            <a:r>
              <a:rPr lang="es-ES" b="1" dirty="0"/>
              <a:t>Barra de Estado </a:t>
            </a:r>
            <a:r>
              <a:rPr lang="es-ES" dirty="0"/>
              <a:t>nos muestra el estado de diferentes elementos del teléfono, nivel de batería, nivel de señal 3G/4G, nivel </a:t>
            </a:r>
            <a:r>
              <a:rPr lang="es-ES" dirty="0" err="1"/>
              <a:t>WiFi</a:t>
            </a:r>
            <a:r>
              <a:rPr lang="es-ES" dirty="0"/>
              <a:t>, Bluetooth, ... Así como el reloj.</a:t>
            </a:r>
          </a:p>
          <a:p>
            <a:endParaRPr lang="es-ES" dirty="0"/>
          </a:p>
          <a:p>
            <a:r>
              <a:rPr lang="es-ES" dirty="0"/>
              <a:t>En la parte inferior, un conjunto de botones rápidos, como son Teléfono, Mensajes, Contactos, Navegador y, en algunos teléfonos, “Más Aplicaciones” que permite acceder a las pantallas con todas las aplicaciones instaladas. Suele ser algo configurable.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a:t>
            </a:fld>
            <a:endParaRPr lang="es-ES" altLang="es-ES"/>
          </a:p>
        </p:txBody>
      </p:sp>
    </p:spTree>
    <p:extLst>
      <p:ext uri="{BB962C8B-B14F-4D97-AF65-F5344CB8AC3E}">
        <p14:creationId xmlns:p14="http://schemas.microsoft.com/office/powerpoint/2010/main" val="38467175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 - </a:t>
            </a:r>
            <a:r>
              <a:rPr lang="es-ES" b="1" dirty="0"/>
              <a:t>Reloj mundial</a:t>
            </a:r>
            <a:r>
              <a:rPr lang="es-ES" dirty="0"/>
              <a:t>: permite conocer la hora real en cualquier otra parte del mundo.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80</a:t>
            </a:fld>
            <a:endParaRPr lang="es-ES" altLang="es-ES"/>
          </a:p>
        </p:txBody>
      </p:sp>
    </p:spTree>
    <p:extLst>
      <p:ext uri="{BB962C8B-B14F-4D97-AF65-F5344CB8AC3E}">
        <p14:creationId xmlns:p14="http://schemas.microsoft.com/office/powerpoint/2010/main" val="16574254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También dispone de un </a:t>
            </a:r>
            <a:r>
              <a:rPr lang="es-ES" b="1" dirty="0"/>
              <a:t>cronómetro directo</a:t>
            </a:r>
            <a:r>
              <a:rPr lang="es-ES" dirty="0"/>
              <a:t>, tipo competiciones deportivas, y uno de </a:t>
            </a:r>
            <a:r>
              <a:rPr lang="es-ES" b="1" dirty="0"/>
              <a:t>cuenta atrás</a:t>
            </a:r>
            <a:r>
              <a:rPr lang="es-ES" dirty="0"/>
              <a:t>, que, al llegar a cero, suena una alarma.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81</a:t>
            </a:fld>
            <a:endParaRPr lang="es-ES" altLang="es-ES"/>
          </a:p>
        </p:txBody>
      </p:sp>
    </p:spTree>
    <p:extLst>
      <p:ext uri="{BB962C8B-B14F-4D97-AF65-F5344CB8AC3E}">
        <p14:creationId xmlns:p14="http://schemas.microsoft.com/office/powerpoint/2010/main" val="33232797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Repasamos algunas aplicaciones externas que nos pueden ser de utilidad en el día a día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82</a:t>
            </a:fld>
            <a:endParaRPr lang="es-ES" altLang="es-ES"/>
          </a:p>
        </p:txBody>
      </p:sp>
    </p:spTree>
    <p:extLst>
      <p:ext uri="{BB962C8B-B14F-4D97-AF65-F5344CB8AC3E}">
        <p14:creationId xmlns:p14="http://schemas.microsoft.com/office/powerpoint/2010/main" val="42683097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83</a:t>
            </a:fld>
            <a:endParaRPr lang="es-ES" altLang="es-ES"/>
          </a:p>
        </p:txBody>
      </p:sp>
    </p:spTree>
    <p:extLst>
      <p:ext uri="{BB962C8B-B14F-4D97-AF65-F5344CB8AC3E}">
        <p14:creationId xmlns:p14="http://schemas.microsoft.com/office/powerpoint/2010/main" val="40904289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Esta aplicación nos informa de las rutas de autobuses de Madrid (EMT) y tiempos de espera en parada. </a:t>
            </a:r>
          </a:p>
          <a:p>
            <a:r>
              <a:rPr lang="es-ES" dirty="0"/>
              <a:t>Puede localizar las paradas cercanas a donde estemos, pero hay que tener cuidado al </a:t>
            </a:r>
            <a:r>
              <a:rPr lang="es-ES" dirty="0" err="1"/>
              <a:t>alagir</a:t>
            </a:r>
            <a:r>
              <a:rPr lang="es-ES" dirty="0"/>
              <a:t> la que interesa, cada una tiene un número diferente.</a:t>
            </a:r>
          </a:p>
          <a:p>
            <a:r>
              <a:rPr lang="es-ES" dirty="0"/>
              <a:t>Podemos establecer unas paradas favoritas</a:t>
            </a:r>
          </a:p>
          <a:p>
            <a:r>
              <a:rPr lang="es-ES" dirty="0"/>
              <a:t>También nos da la ruta a seguir entre dos puntos, bien por número de parada o por calle.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84</a:t>
            </a:fld>
            <a:endParaRPr lang="es-ES" altLang="es-ES"/>
          </a:p>
        </p:txBody>
      </p:sp>
    </p:spTree>
    <p:extLst>
      <p:ext uri="{BB962C8B-B14F-4D97-AF65-F5344CB8AC3E}">
        <p14:creationId xmlns:p14="http://schemas.microsoft.com/office/powerpoint/2010/main" val="28975828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Comunidad de Madrid, a través del Consorcio Regional de Transportes, dispone de una aplicación con todas las líneas de transporte, autobús, Metro, Metro Ligero y  Cercanías Renfe, con unas prestaciones similares a las de la EMT</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85</a:t>
            </a:fld>
            <a:endParaRPr lang="es-ES" altLang="es-ES"/>
          </a:p>
        </p:txBody>
      </p:sp>
    </p:spTree>
    <p:extLst>
      <p:ext uri="{BB962C8B-B14F-4D97-AF65-F5344CB8AC3E}">
        <p14:creationId xmlns:p14="http://schemas.microsoft.com/office/powerpoint/2010/main" val="25927037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normAutofit fontScale="92500" lnSpcReduction="20000"/>
          </a:bodyPr>
          <a:lstStyle/>
          <a:p>
            <a:r>
              <a:rPr lang="es-ES" dirty="0"/>
              <a:t>Otras aplicaciones que facilitan el transporte de personas</a:t>
            </a:r>
          </a:p>
          <a:p>
            <a:endParaRPr lang="es-ES" dirty="0"/>
          </a:p>
          <a:p>
            <a:pPr marL="285750" indent="-285750">
              <a:buFont typeface="Arial" panose="020B0604020202020204" pitchFamily="34" charset="0"/>
              <a:buChar char="•"/>
            </a:pPr>
            <a:r>
              <a:rPr lang="es-ES" dirty="0"/>
              <a:t>Transporte colectivo</a:t>
            </a:r>
          </a:p>
          <a:p>
            <a:pPr marL="742950" lvl="1" indent="-285750">
              <a:buFont typeface="Arial" panose="020B0604020202020204" pitchFamily="34" charset="0"/>
              <a:buChar char="•"/>
            </a:pPr>
            <a:r>
              <a:rPr lang="es-ES" dirty="0"/>
              <a:t>Renfe (venta de billetes, billete en el móvil, horarios...)</a:t>
            </a:r>
          </a:p>
          <a:p>
            <a:pPr marL="742950" lvl="1" indent="-285750">
              <a:buFont typeface="Arial" panose="020B0604020202020204" pitchFamily="34" charset="0"/>
              <a:buChar char="•"/>
            </a:pPr>
            <a:r>
              <a:rPr lang="es-ES" dirty="0" err="1"/>
              <a:t>Alsa</a:t>
            </a:r>
            <a:r>
              <a:rPr lang="es-ES" dirty="0"/>
              <a:t> (autobuses)</a:t>
            </a:r>
          </a:p>
          <a:p>
            <a:pPr marL="742950" lvl="1" indent="-285750">
              <a:buFont typeface="Arial" panose="020B0604020202020204" pitchFamily="34" charset="0"/>
              <a:buChar char="•"/>
            </a:pPr>
            <a:r>
              <a:rPr lang="es-ES" dirty="0"/>
              <a:t>Iberia (venta de vuelos, horarios, </a:t>
            </a:r>
            <a:r>
              <a:rPr lang="es-ES" dirty="0" err="1"/>
              <a:t>check</a:t>
            </a:r>
            <a:r>
              <a:rPr lang="es-ES" dirty="0"/>
              <a:t>-in, tarjeta de fidelización...)</a:t>
            </a:r>
          </a:p>
          <a:p>
            <a:pPr marL="742950" lvl="1" indent="-285750">
              <a:buFont typeface="Arial" panose="020B0604020202020204" pitchFamily="34" charset="0"/>
              <a:buChar char="•"/>
            </a:pPr>
            <a:r>
              <a:rPr lang="es-ES" dirty="0"/>
              <a:t>Otras líneas aéreas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err="1"/>
              <a:t>Vehiculos</a:t>
            </a:r>
            <a:r>
              <a:rPr lang="es-ES" dirty="0"/>
              <a:t> con conductor</a:t>
            </a:r>
          </a:p>
          <a:p>
            <a:pPr marL="742950" lvl="1" indent="-285750">
              <a:buFont typeface="Arial" panose="020B0604020202020204" pitchFamily="34" charset="0"/>
              <a:buChar char="•"/>
            </a:pPr>
            <a:r>
              <a:rPr lang="es-ES" dirty="0"/>
              <a:t>Uber, Cabify, Taxis (varias plataformas)</a:t>
            </a:r>
          </a:p>
          <a:p>
            <a:pPr marL="285750" indent="-285750">
              <a:buFont typeface="Arial" panose="020B0604020202020204" pitchFamily="34" charset="0"/>
              <a:buChar char="•"/>
            </a:pPr>
            <a:endParaRPr lang="es-ES" dirty="0"/>
          </a:p>
          <a:p>
            <a:pPr marL="285750" indent="-285750">
              <a:buFont typeface="Arial" panose="020B0604020202020204" pitchFamily="34" charset="0"/>
              <a:buChar char="•"/>
            </a:pPr>
            <a:r>
              <a:rPr lang="es-ES" dirty="0"/>
              <a:t>Vehículos compartidos</a:t>
            </a:r>
          </a:p>
          <a:p>
            <a:pPr marL="742950" lvl="1" indent="-285750">
              <a:buFont typeface="Arial" panose="020B0604020202020204" pitchFamily="34" charset="0"/>
              <a:buChar char="•"/>
            </a:pPr>
            <a:r>
              <a:rPr lang="es-ES" dirty="0"/>
              <a:t>Coches eléctricos (</a:t>
            </a:r>
            <a:r>
              <a:rPr lang="es-ES" dirty="0" err="1"/>
              <a:t>ShareNow</a:t>
            </a:r>
            <a:r>
              <a:rPr lang="es-ES" dirty="0"/>
              <a:t>, </a:t>
            </a:r>
            <a:r>
              <a:rPr lang="es-ES" dirty="0" err="1"/>
              <a:t>emov</a:t>
            </a:r>
            <a:r>
              <a:rPr lang="es-ES" dirty="0"/>
              <a:t>, </a:t>
            </a:r>
            <a:r>
              <a:rPr lang="es-ES" dirty="0" err="1"/>
              <a:t>Zity</a:t>
            </a:r>
            <a:r>
              <a:rPr lang="es-ES" dirty="0"/>
              <a:t>, </a:t>
            </a:r>
            <a:r>
              <a:rPr lang="es-ES" dirty="0" err="1"/>
              <a:t>Wible</a:t>
            </a:r>
            <a:r>
              <a:rPr lang="es-ES" dirty="0"/>
              <a:t>)</a:t>
            </a:r>
          </a:p>
          <a:p>
            <a:pPr marL="742950" lvl="1" indent="-285750">
              <a:buFont typeface="Arial" panose="020B0604020202020204" pitchFamily="34" charset="0"/>
              <a:buChar char="•"/>
            </a:pPr>
            <a:r>
              <a:rPr lang="es-ES" dirty="0"/>
              <a:t>Motos eléctricas</a:t>
            </a:r>
          </a:p>
          <a:p>
            <a:pPr marL="742950" lvl="1" indent="-285750">
              <a:buFont typeface="Arial" panose="020B0604020202020204" pitchFamily="34" charset="0"/>
              <a:buChar char="•"/>
            </a:pPr>
            <a:r>
              <a:rPr lang="es-ES" dirty="0"/>
              <a:t>Bicicletas</a:t>
            </a:r>
          </a:p>
          <a:p>
            <a:pPr marL="742950" lvl="1" indent="-285750">
              <a:buFont typeface="Arial" panose="020B0604020202020204" pitchFamily="34" charset="0"/>
              <a:buChar char="•"/>
            </a:pPr>
            <a:r>
              <a:rPr lang="es-ES" dirty="0"/>
              <a:t>Patinetes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86</a:t>
            </a:fld>
            <a:endParaRPr lang="es-ES" altLang="es-ES"/>
          </a:p>
        </p:txBody>
      </p:sp>
    </p:spTree>
    <p:extLst>
      <p:ext uri="{BB962C8B-B14F-4D97-AF65-F5344CB8AC3E}">
        <p14:creationId xmlns:p14="http://schemas.microsoft.com/office/powerpoint/2010/main" val="31654900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87</a:t>
            </a:fld>
            <a:endParaRPr lang="es-ES" altLang="es-ES"/>
          </a:p>
        </p:txBody>
      </p:sp>
    </p:spTree>
    <p:extLst>
      <p:ext uri="{BB962C8B-B14F-4D97-AF65-F5344CB8AC3E}">
        <p14:creationId xmlns:p14="http://schemas.microsoft.com/office/powerpoint/2010/main" val="16879306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La aplicación de la Tarjeta Sanitaria nos permite gestionar nuestras citas en el Centro de Salud, tanto con médico como enfermera.</a:t>
            </a:r>
          </a:p>
          <a:p>
            <a:r>
              <a:rPr lang="es-ES" dirty="0"/>
              <a:t>Inicialmente pide tres datos y ya no se tienen que introducir de nuevo. Se pueden tener varios usuarios en la misma aplicación.</a:t>
            </a:r>
          </a:p>
          <a:p>
            <a:r>
              <a:rPr lang="es-ES" dirty="0"/>
              <a:t>Una vez solicitada una cita y confirmada, la podemos pasar al Calendario para que quede fija y nos avise. También podemos cancelar la cita.</a:t>
            </a:r>
          </a:p>
          <a:p>
            <a:r>
              <a:rPr lang="es-ES" dirty="0"/>
              <a:t>Inicialmente presenta las primeras cuatro disponibles pero podemos buscar otro día y hora.</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88</a:t>
            </a:fld>
            <a:endParaRPr lang="es-ES" altLang="es-ES"/>
          </a:p>
        </p:txBody>
      </p:sp>
    </p:spTree>
    <p:extLst>
      <p:ext uri="{BB962C8B-B14F-4D97-AF65-F5344CB8AC3E}">
        <p14:creationId xmlns:p14="http://schemas.microsoft.com/office/powerpoint/2010/main" val="14632793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Esta aplicación permite disponer de la información de un determinado medicamento en un formato más fácil de leer.</a:t>
            </a:r>
          </a:p>
          <a:p>
            <a:endParaRPr lang="es-ES" dirty="0"/>
          </a:p>
          <a:p>
            <a:r>
              <a:rPr lang="es-ES" dirty="0"/>
              <a:t>Podemos seleccionar por código de barras, por código de medicamento, o por nombre; en este caso nos presenta la lista con las diferentes presentaciones disponibles.</a:t>
            </a:r>
          </a:p>
          <a:p>
            <a:endParaRPr lang="es-ES" dirty="0"/>
          </a:p>
          <a:p>
            <a:r>
              <a:rPr lang="es-ES" dirty="0"/>
              <a:t>A la hora de ver la información, podemos seleccionar el apartado que nos interese.</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89</a:t>
            </a:fld>
            <a:endParaRPr lang="es-ES" altLang="es-ES"/>
          </a:p>
        </p:txBody>
      </p:sp>
    </p:spTree>
    <p:extLst>
      <p:ext uri="{BB962C8B-B14F-4D97-AF65-F5344CB8AC3E}">
        <p14:creationId xmlns:p14="http://schemas.microsoft.com/office/powerpoint/2010/main" val="891531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El Sistema Operativo es un programa dentro del aparato, que permite que éste realice las funciones  para las que está destinado respondiendo a las acciones del usuario.</a:t>
            </a:r>
          </a:p>
          <a:p>
            <a:r>
              <a:rPr lang="es-ES" dirty="0"/>
              <a:t>Los más extendidos son Android (aproximadamente un 90%) e iOS, de Apple en el iPhone (aproximadamente un 10%)</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a:t>
            </a:fld>
            <a:endParaRPr lang="es-ES" altLang="es-ES"/>
          </a:p>
        </p:txBody>
      </p:sp>
    </p:spTree>
    <p:extLst>
      <p:ext uri="{BB962C8B-B14F-4D97-AF65-F5344CB8AC3E}">
        <p14:creationId xmlns:p14="http://schemas.microsoft.com/office/powerpoint/2010/main" val="36532563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Estas aplicaciones son del tipo de que debemos tener, pero no nos gustaría tener que usarlas.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90</a:t>
            </a:fld>
            <a:endParaRPr lang="es-ES" altLang="es-ES"/>
          </a:p>
        </p:txBody>
      </p:sp>
    </p:spTree>
    <p:extLst>
      <p:ext uri="{BB962C8B-B14F-4D97-AF65-F5344CB8AC3E}">
        <p14:creationId xmlns:p14="http://schemas.microsoft.com/office/powerpoint/2010/main" val="121431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Gestiona </a:t>
            </a:r>
            <a:r>
              <a:rPr lang="es-ES" dirty="0" err="1"/>
              <a:t>avisoa</a:t>
            </a:r>
            <a:r>
              <a:rPr lang="es-ES" dirty="0"/>
              <a:t> a Policía Nacional.</a:t>
            </a:r>
          </a:p>
          <a:p>
            <a:endParaRPr lang="es-ES" dirty="0"/>
          </a:p>
          <a:p>
            <a:r>
              <a:rPr lang="es-ES" dirty="0"/>
              <a:t>Precisa un registro previo y una comprobación a través del número de teléfono.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91</a:t>
            </a:fld>
            <a:endParaRPr lang="es-ES" altLang="es-ES"/>
          </a:p>
        </p:txBody>
      </p:sp>
    </p:spTree>
    <p:extLst>
      <p:ext uri="{BB962C8B-B14F-4D97-AF65-F5344CB8AC3E}">
        <p14:creationId xmlns:p14="http://schemas.microsoft.com/office/powerpoint/2010/main" val="98637957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Gestiona las llamadas de emergencia al 112 que gestionaría el tipo de asistencia a prestar.</a:t>
            </a:r>
          </a:p>
          <a:p>
            <a:endParaRPr lang="es-ES" dirty="0"/>
          </a:p>
          <a:p>
            <a:r>
              <a:rPr lang="es-ES" dirty="0"/>
              <a:t>Sólo es compatible con los servicios en determinadas Comunidades.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92</a:t>
            </a:fld>
            <a:endParaRPr lang="es-ES" altLang="es-ES"/>
          </a:p>
        </p:txBody>
      </p:sp>
    </p:spTree>
    <p:extLst>
      <p:ext uri="{BB962C8B-B14F-4D97-AF65-F5344CB8AC3E}">
        <p14:creationId xmlns:p14="http://schemas.microsoft.com/office/powerpoint/2010/main" val="17143306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93</a:t>
            </a:fld>
            <a:endParaRPr lang="es-ES" altLang="es-ES"/>
          </a:p>
        </p:txBody>
      </p:sp>
    </p:spTree>
    <p:extLst>
      <p:ext uri="{BB962C8B-B14F-4D97-AF65-F5344CB8AC3E}">
        <p14:creationId xmlns:p14="http://schemas.microsoft.com/office/powerpoint/2010/main" val="36183830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Usa la cámara para leer el código bidimensional y nos lleva a la página que nos da la información, descarga la aplicación o la información, ...</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94</a:t>
            </a:fld>
            <a:endParaRPr lang="es-ES" altLang="es-ES"/>
          </a:p>
        </p:txBody>
      </p:sp>
    </p:spTree>
    <p:extLst>
      <p:ext uri="{BB962C8B-B14F-4D97-AF65-F5344CB8AC3E}">
        <p14:creationId xmlns:p14="http://schemas.microsoft.com/office/powerpoint/2010/main" val="16590889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Estos sistemas de almacenamiento nos permiten almacenar grandes cantidades de información y acceder a ella desde cualquier punto, es decir, no tenemos que estar en nuestro ordenador o con nuestro móvil. Debemos establecer una cuenta con un usuario, habitualmente una dirección de correo, y una contraseña.</a:t>
            </a:r>
          </a:p>
          <a:p>
            <a:r>
              <a:rPr lang="es-ES" dirty="0"/>
              <a:t>Hay versiones de pago que ofrecen más capacidad.</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95</a:t>
            </a:fld>
            <a:endParaRPr lang="es-ES" altLang="es-ES"/>
          </a:p>
        </p:txBody>
      </p:sp>
    </p:spTree>
    <p:extLst>
      <p:ext uri="{BB962C8B-B14F-4D97-AF65-F5344CB8AC3E}">
        <p14:creationId xmlns:p14="http://schemas.microsoft.com/office/powerpoint/2010/main" val="2353079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Herramientas útiles de consulta.</a:t>
            </a:r>
          </a:p>
          <a:p>
            <a:r>
              <a:rPr lang="es-ES" dirty="0"/>
              <a:t>La traducción entre idiomas es muy fiable en palabras y frases cortas, en caso de textos largos suele ser un poco deficitaria por no adaptarse correctamente a la estructura gramatical del idioma o al contexto, en caso de términos con varios significados.</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96</a:t>
            </a:fld>
            <a:endParaRPr lang="es-ES" altLang="es-ES"/>
          </a:p>
        </p:txBody>
      </p:sp>
    </p:spTree>
    <p:extLst>
      <p:ext uri="{BB962C8B-B14F-4D97-AF65-F5344CB8AC3E}">
        <p14:creationId xmlns:p14="http://schemas.microsoft.com/office/powerpoint/2010/main" val="23175870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El Diccionario de la Lengua Española, está actualizado, incluso más que la versión en papel.</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97</a:t>
            </a:fld>
            <a:endParaRPr lang="es-ES" altLang="es-ES"/>
          </a:p>
        </p:txBody>
      </p:sp>
    </p:spTree>
    <p:extLst>
      <p:ext uri="{BB962C8B-B14F-4D97-AF65-F5344CB8AC3E}">
        <p14:creationId xmlns:p14="http://schemas.microsoft.com/office/powerpoint/2010/main" val="8382907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r>
              <a:rPr lang="es-ES" dirty="0"/>
              <a:t>WhatsApp y Skype son herramientas de comunicación, mientras que Facebook y Twitter, se engloban en el apartado de Redes Sociales.</a:t>
            </a:r>
          </a:p>
          <a:p>
            <a:endParaRPr lang="es-ES" dirty="0"/>
          </a:p>
          <a:p>
            <a:r>
              <a:rPr lang="es-ES" dirty="0"/>
              <a:t>Lo más conveniente es usarlas en una red </a:t>
            </a:r>
            <a:r>
              <a:rPr lang="es-ES" dirty="0" err="1"/>
              <a:t>WiFi</a:t>
            </a:r>
            <a:r>
              <a:rPr lang="es-ES" dirty="0"/>
              <a:t> por el consumo de datos que puede implicar su uso.</a:t>
            </a:r>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98</a:t>
            </a:fld>
            <a:endParaRPr lang="es-ES" altLang="es-ES"/>
          </a:p>
        </p:txBody>
      </p:sp>
    </p:spTree>
    <p:extLst>
      <p:ext uri="{BB962C8B-B14F-4D97-AF65-F5344CB8AC3E}">
        <p14:creationId xmlns:p14="http://schemas.microsoft.com/office/powerpoint/2010/main" val="101265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66725" y="1020763"/>
            <a:ext cx="6186488" cy="4640262"/>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BE5BEE8B-71D2-4695-BF8A-F703DA6D6553}" type="slidenum">
              <a:rPr lang="es-ES" altLang="es-ES" smtClean="0"/>
              <a:pPr/>
              <a:t>99</a:t>
            </a:fld>
            <a:endParaRPr lang="es-ES" altLang="es-ES"/>
          </a:p>
        </p:txBody>
      </p:sp>
    </p:spTree>
    <p:extLst>
      <p:ext uri="{BB962C8B-B14F-4D97-AF65-F5344CB8AC3E}">
        <p14:creationId xmlns:p14="http://schemas.microsoft.com/office/powerpoint/2010/main" val="4105572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3 Imagen"/>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016" y="85728"/>
            <a:ext cx="16954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611560" y="1355999"/>
            <a:ext cx="7772400" cy="1470025"/>
          </a:xfrm>
        </p:spPr>
        <p:txBody>
          <a:bodyPr/>
          <a:lstStyle>
            <a:lvl1pPr>
              <a:defRPr sz="2400">
                <a:solidFill>
                  <a:srgbClr val="1E4696"/>
                </a:solidFill>
              </a:defRPr>
            </a:lvl1pPr>
          </a:lstStyle>
          <a:p>
            <a:r>
              <a:rPr lang="es-ES" dirty="0"/>
              <a:t>Haga clic para modificar el estilo de título del patrón</a:t>
            </a:r>
          </a:p>
        </p:txBody>
      </p:sp>
      <p:sp>
        <p:nvSpPr>
          <p:cNvPr id="3" name="2 Subtítulo"/>
          <p:cNvSpPr>
            <a:spLocks noGrp="1"/>
          </p:cNvSpPr>
          <p:nvPr>
            <p:ph type="subTitle" idx="1"/>
          </p:nvPr>
        </p:nvSpPr>
        <p:spPr>
          <a:xfrm>
            <a:off x="1411560" y="3861048"/>
            <a:ext cx="6400800" cy="1752600"/>
          </a:xfrm>
        </p:spPr>
        <p:txBody>
          <a:bodyPr/>
          <a:lstStyle>
            <a:lvl1pPr marL="0" indent="0" algn="ctr">
              <a:buNone/>
              <a:defRPr>
                <a:solidFill>
                  <a:srgbClr val="6C695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a:t>Haga clic para modificar el estilo de subtítulo del patrón</a:t>
            </a:r>
          </a:p>
        </p:txBody>
      </p:sp>
      <p:pic>
        <p:nvPicPr>
          <p:cNvPr id="8" name="pasted-image.pdf">
            <a:extLst>
              <a:ext uri="{FF2B5EF4-FFF2-40B4-BE49-F238E27FC236}">
                <a16:creationId xmlns:a16="http://schemas.microsoft.com/office/drawing/2014/main" id="{759C606D-1945-4A4B-B565-D805F42900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80308" y="6366594"/>
            <a:ext cx="1336884" cy="324000"/>
          </a:xfrm>
          <a:prstGeom prst="rect">
            <a:avLst/>
          </a:prstGeom>
          <a:ln w="3175">
            <a:miter lim="400000"/>
          </a:ln>
        </p:spPr>
      </p:pic>
    </p:spTree>
    <p:extLst>
      <p:ext uri="{BB962C8B-B14F-4D97-AF65-F5344CB8AC3E}">
        <p14:creationId xmlns:p14="http://schemas.microsoft.com/office/powerpoint/2010/main" val="2514017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Diapositiva">
    <p:spTree>
      <p:nvGrpSpPr>
        <p:cNvPr id="1" name=""/>
        <p:cNvGrpSpPr/>
        <p:nvPr/>
      </p:nvGrpSpPr>
      <p:grpSpPr>
        <a:xfrm>
          <a:off x="0" y="0"/>
          <a:ext cx="0" cy="0"/>
          <a:chOff x="0" y="0"/>
          <a:chExt cx="0" cy="0"/>
        </a:xfrm>
      </p:grpSpPr>
      <p:sp>
        <p:nvSpPr>
          <p:cNvPr id="2" name="1 Título"/>
          <p:cNvSpPr>
            <a:spLocks noGrp="1"/>
          </p:cNvSpPr>
          <p:nvPr>
            <p:ph type="title"/>
          </p:nvPr>
        </p:nvSpPr>
        <p:spPr>
          <a:xfrm>
            <a:off x="251520" y="70744"/>
            <a:ext cx="5749230" cy="450553"/>
          </a:xfrm>
        </p:spPr>
        <p:txBody>
          <a:bodyPr/>
          <a:lstStyle>
            <a:lvl1pPr algn="l">
              <a:defRPr sz="2000">
                <a:solidFill>
                  <a:srgbClr val="1E4696"/>
                </a:solidFill>
              </a:defRPr>
            </a:lvl1pPr>
          </a:lstStyle>
          <a:p>
            <a:r>
              <a:rPr lang="es-ES" dirty="0"/>
              <a:t>Haga clic para modificar el estilo de título del patrón</a:t>
            </a:r>
          </a:p>
        </p:txBody>
      </p:sp>
      <p:sp>
        <p:nvSpPr>
          <p:cNvPr id="3" name="2 Marcador de contenido"/>
          <p:cNvSpPr>
            <a:spLocks noGrp="1"/>
          </p:cNvSpPr>
          <p:nvPr>
            <p:ph idx="1"/>
          </p:nvPr>
        </p:nvSpPr>
        <p:spPr>
          <a:xfrm>
            <a:off x="533400" y="1228380"/>
            <a:ext cx="8229600" cy="4594939"/>
          </a:xfrm>
        </p:spPr>
        <p:txBody>
          <a:bodyPr/>
          <a:lstStyle>
            <a:lvl1pPr>
              <a:defRPr>
                <a:solidFill>
                  <a:srgbClr val="63604D"/>
                </a:solidFill>
              </a:defRPr>
            </a:lvl1pPr>
            <a:lvl2pPr>
              <a:defRPr>
                <a:solidFill>
                  <a:srgbClr val="63604D"/>
                </a:solidFill>
              </a:defRPr>
            </a:lvl2pPr>
            <a:lvl3pPr>
              <a:defRPr>
                <a:solidFill>
                  <a:srgbClr val="63604D"/>
                </a:solidFill>
              </a:defRPr>
            </a:lvl3pPr>
            <a:lvl4pPr>
              <a:defRPr>
                <a:solidFill>
                  <a:srgbClr val="63604D"/>
                </a:solidFill>
              </a:defRPr>
            </a:lvl4pPr>
            <a:lvl5pPr>
              <a:defRPr>
                <a:solidFill>
                  <a:srgbClr val="63604D"/>
                </a:solidFill>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5 Marcador de número de diapositiva"/>
          <p:cNvSpPr>
            <a:spLocks noGrp="1"/>
          </p:cNvSpPr>
          <p:nvPr>
            <p:ph type="sldNum" sz="quarter" idx="10"/>
          </p:nvPr>
        </p:nvSpPr>
        <p:spPr>
          <a:xfrm>
            <a:off x="8296276" y="119808"/>
            <a:ext cx="596205" cy="352425"/>
          </a:xfrm>
        </p:spPr>
        <p:txBody>
          <a:bodyPr anchor="ctr"/>
          <a:lstStyle>
            <a:lvl1pPr>
              <a:defRPr sz="1400">
                <a:solidFill>
                  <a:schemeClr val="accent2">
                    <a:lumMod val="75000"/>
                  </a:schemeClr>
                </a:solidFill>
              </a:defRPr>
            </a:lvl1pPr>
          </a:lstStyle>
          <a:p>
            <a:fld id="{E9B52608-13A2-4953-8011-EA7EC8577D97}" type="slidenum">
              <a:rPr lang="es-ES" altLang="es-ES" smtClean="0"/>
              <a:pPr/>
              <a:t>‹Nº›</a:t>
            </a:fld>
            <a:endParaRPr lang="es-ES" altLang="es-ES" dirty="0"/>
          </a:p>
        </p:txBody>
      </p:sp>
    </p:spTree>
    <p:extLst>
      <p:ext uri="{BB962C8B-B14F-4D97-AF65-F5344CB8AC3E}">
        <p14:creationId xmlns:p14="http://schemas.microsoft.com/office/powerpoint/2010/main" val="2832433878"/>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27 Rectángulo"/>
          <p:cNvSpPr/>
          <p:nvPr userDrawn="1"/>
        </p:nvSpPr>
        <p:spPr>
          <a:xfrm>
            <a:off x="0" y="531843"/>
            <a:ext cx="9144000" cy="72000"/>
          </a:xfrm>
          <a:prstGeom prst="rect">
            <a:avLst/>
          </a:prstGeom>
          <a:gradFill flip="none" rotWithShape="1">
            <a:gsLst>
              <a:gs pos="50000">
                <a:srgbClr val="1E4696">
                  <a:alpha val="67000"/>
                </a:srgbClr>
              </a:gs>
              <a:gs pos="22000">
                <a:srgbClr val="1D4696"/>
              </a:gs>
              <a:gs pos="99000">
                <a:srgbClr val="1E4696">
                  <a:alpha val="10000"/>
                </a:srgbClr>
              </a:gs>
              <a:gs pos="77000">
                <a:srgbClr val="1E4696">
                  <a:alpha val="4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29" name="28 Rectángulo"/>
          <p:cNvSpPr/>
          <p:nvPr userDrawn="1"/>
        </p:nvSpPr>
        <p:spPr>
          <a:xfrm>
            <a:off x="0" y="609054"/>
            <a:ext cx="9144000" cy="60033"/>
          </a:xfrm>
          <a:prstGeom prst="rect">
            <a:avLst/>
          </a:prstGeom>
          <a:gradFill flip="none" rotWithShape="1">
            <a:gsLst>
              <a:gs pos="88000">
                <a:schemeClr val="accent6">
                  <a:lumMod val="40000"/>
                  <a:lumOff val="60000"/>
                </a:schemeClr>
              </a:gs>
              <a:gs pos="48000">
                <a:srgbClr val="817D65"/>
              </a:gs>
              <a:gs pos="100000">
                <a:schemeClr val="accent6">
                  <a:lumMod val="40000"/>
                  <a:lumOff val="60000"/>
                </a:schemeClr>
              </a:gs>
            </a:gsLst>
            <a:path path="circle">
              <a:fillToRect l="100000" b="100000"/>
            </a:path>
            <a:tileRect t="-100000" r="-100000"/>
          </a:gradFill>
          <a:ln>
            <a:gradFill flip="none" rotWithShape="1">
              <a:gsLst>
                <a:gs pos="44000">
                  <a:srgbClr val="817D65"/>
                </a:gs>
                <a:gs pos="82000">
                  <a:schemeClr val="bg1">
                    <a:lumMod val="75000"/>
                  </a:schemeClr>
                </a:gs>
                <a:gs pos="100000">
                  <a:schemeClr val="bg1">
                    <a:lumMod val="8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032" name="2 Marcador de texto"/>
          <p:cNvSpPr>
            <a:spLocks noGrp="1"/>
          </p:cNvSpPr>
          <p:nvPr userDrawn="1">
            <p:ph type="body" idx="1"/>
          </p:nvPr>
        </p:nvSpPr>
        <p:spPr bwMode="auto">
          <a:xfrm>
            <a:off x="482600" y="1171577"/>
            <a:ext cx="8229600"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33" name="1 Marcador de título"/>
          <p:cNvSpPr>
            <a:spLocks noGrp="1"/>
          </p:cNvSpPr>
          <p:nvPr userDrawn="1">
            <p:ph type="title"/>
          </p:nvPr>
        </p:nvSpPr>
        <p:spPr bwMode="auto">
          <a:xfrm>
            <a:off x="179388" y="77093"/>
            <a:ext cx="6964363" cy="36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pic>
        <p:nvPicPr>
          <p:cNvPr id="1036" name="8 Imagen"/>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440" y="6245225"/>
            <a:ext cx="169545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5 Marcador de número de diapositiva"/>
          <p:cNvSpPr>
            <a:spLocks noGrp="1"/>
          </p:cNvSpPr>
          <p:nvPr>
            <p:ph type="sldNum" sz="quarter" idx="4"/>
          </p:nvPr>
        </p:nvSpPr>
        <p:spPr>
          <a:xfrm>
            <a:off x="8372476" y="79375"/>
            <a:ext cx="676275" cy="365125"/>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1E4696"/>
                </a:solidFill>
              </a:defRPr>
            </a:lvl1pPr>
          </a:lstStyle>
          <a:p>
            <a:fld id="{AF111F01-D29C-46B9-BE64-F2E8E110845C}" type="slidenum">
              <a:rPr lang="es-ES" altLang="es-ES" smtClean="0"/>
              <a:pPr/>
              <a:t>‹Nº›</a:t>
            </a:fld>
            <a:endParaRPr lang="es-ES" altLang="es-ES" dirty="0"/>
          </a:p>
        </p:txBody>
      </p:sp>
      <p:pic>
        <p:nvPicPr>
          <p:cNvPr id="8" name="pasted-image.pdf">
            <a:extLst>
              <a:ext uri="{FF2B5EF4-FFF2-40B4-BE49-F238E27FC236}">
                <a16:creationId xmlns:a16="http://schemas.microsoft.com/office/drawing/2014/main" id="{CF8CD757-8D77-4AB3-8D5F-330EFECA46A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80308" y="6366594"/>
            <a:ext cx="1336884" cy="324000"/>
          </a:xfrm>
          <a:prstGeom prst="rect">
            <a:avLst/>
          </a:prstGeom>
          <a:ln w="3175">
            <a:miter lim="400000"/>
          </a:ln>
        </p:spPr>
      </p:pic>
    </p:spTree>
  </p:cSld>
  <p:clrMap bg1="lt1" tx1="dk1" bg2="lt2" tx2="dk2" accent1="accent1" accent2="accent2" accent3="accent3" accent4="accent4" accent5="accent5" accent6="accent6" hlink="hlink" folHlink="folHlink"/>
  <p:sldLayoutIdLst>
    <p:sldLayoutId id="2147483725" r:id="rId1"/>
    <p:sldLayoutId id="2147483726" r:id="rId2"/>
  </p:sldLayoutIdLst>
  <p:hf hdr="0" ftr="0" dt="0"/>
  <p:txStyles>
    <p:titleStyle>
      <a:lvl1pPr algn="l" rtl="0" eaLnBrk="0" fontAlgn="base" hangingPunct="0">
        <a:spcBef>
          <a:spcPct val="0"/>
        </a:spcBef>
        <a:spcAft>
          <a:spcPct val="0"/>
        </a:spcAft>
        <a:defRPr sz="2400" b="1" kern="1200">
          <a:solidFill>
            <a:srgbClr val="1E4796"/>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2pPr>
      <a:lvl3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3pPr>
      <a:lvl4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4pPr>
      <a:lvl5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5pPr>
      <a:lvl6pPr marL="457200" algn="l" rtl="0" fontAlgn="base">
        <a:spcBef>
          <a:spcPct val="0"/>
        </a:spcBef>
        <a:spcAft>
          <a:spcPct val="0"/>
        </a:spcAft>
        <a:defRPr sz="2400" b="1">
          <a:solidFill>
            <a:srgbClr val="1E4796"/>
          </a:solidFill>
          <a:latin typeface="Calibri" charset="0"/>
          <a:ea typeface="ＭＳ Ｐゴシック" charset="0"/>
          <a:cs typeface="ＭＳ Ｐゴシック" charset="0"/>
        </a:defRPr>
      </a:lvl6pPr>
      <a:lvl7pPr marL="914400" algn="l" rtl="0" fontAlgn="base">
        <a:spcBef>
          <a:spcPct val="0"/>
        </a:spcBef>
        <a:spcAft>
          <a:spcPct val="0"/>
        </a:spcAft>
        <a:defRPr sz="2400" b="1">
          <a:solidFill>
            <a:srgbClr val="1E4796"/>
          </a:solidFill>
          <a:latin typeface="Calibri" charset="0"/>
          <a:ea typeface="ＭＳ Ｐゴシック" charset="0"/>
          <a:cs typeface="ＭＳ Ｐゴシック" charset="0"/>
        </a:defRPr>
      </a:lvl7pPr>
      <a:lvl8pPr marL="1371600" algn="l" rtl="0" fontAlgn="base">
        <a:spcBef>
          <a:spcPct val="0"/>
        </a:spcBef>
        <a:spcAft>
          <a:spcPct val="0"/>
        </a:spcAft>
        <a:defRPr sz="2400" b="1">
          <a:solidFill>
            <a:srgbClr val="1E4796"/>
          </a:solidFill>
          <a:latin typeface="Calibri" charset="0"/>
          <a:ea typeface="ＭＳ Ｐゴシック" charset="0"/>
          <a:cs typeface="ＭＳ Ｐゴシック" charset="0"/>
        </a:defRPr>
      </a:lvl8pPr>
      <a:lvl9pPr marL="1828800" algn="l" rtl="0" fontAlgn="base">
        <a:spcBef>
          <a:spcPct val="0"/>
        </a:spcBef>
        <a:spcAft>
          <a:spcPct val="0"/>
        </a:spcAft>
        <a:defRPr sz="2400" b="1">
          <a:solidFill>
            <a:srgbClr val="1E4796"/>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120000"/>
        <a:buFont typeface="Arial" panose="020B0604020202020204" pitchFamily="34" charset="0"/>
        <a:buChar char="•"/>
        <a:defRPr sz="2800" kern="1200">
          <a:solidFill>
            <a:srgbClr val="63604D"/>
          </a:solidFill>
          <a:latin typeface="+mn-lt"/>
          <a:ea typeface="MS PGothic" pitchFamily="34" charset="-128"/>
          <a:cs typeface="MS PGothic" charset="0"/>
        </a:defRPr>
      </a:lvl1pPr>
      <a:lvl2pPr marL="742950" indent="-285750" algn="l" rtl="0" eaLnBrk="0" fontAlgn="base" hangingPunct="0">
        <a:spcBef>
          <a:spcPct val="20000"/>
        </a:spcBef>
        <a:spcAft>
          <a:spcPct val="0"/>
        </a:spcAft>
        <a:buSzPct val="80000"/>
        <a:buFont typeface="Courier New" panose="02070309020205020404" pitchFamily="49" charset="0"/>
        <a:buChar char="o"/>
        <a:defRPr sz="2400" kern="1200">
          <a:solidFill>
            <a:srgbClr val="63604D"/>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60000"/>
        <a:buFont typeface="Wingdings" panose="05000000000000000000" pitchFamily="2" charset="2"/>
        <a:buChar char="v"/>
        <a:defRPr sz="2000" kern="1200">
          <a:solidFill>
            <a:srgbClr val="63604D"/>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Wingdings" panose="05000000000000000000" pitchFamily="2" charset="2"/>
        <a:buChar char="§"/>
        <a:defRPr kern="1200">
          <a:solidFill>
            <a:srgbClr val="63604D"/>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rgbClr val="63604D"/>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3.jp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254.jpg"/></Relationships>
</file>

<file path=ppt/slides/_rels/slide101.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56.jpg"/></Relationships>
</file>

<file path=ppt/slides/_rels/slide102.xml.rels><?xml version="1.0" encoding="UTF-8" standalone="yes"?>
<Relationships xmlns="http://schemas.openxmlformats.org/package/2006/relationships"><Relationship Id="rId3" Type="http://schemas.openxmlformats.org/officeDocument/2006/relationships/image" Target="../media/image257.jp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58.jpg"/></Relationships>
</file>

<file path=ppt/slides/_rels/slide103.xml.rels><?xml version="1.0" encoding="UTF-8" standalone="yes"?>
<Relationships xmlns="http://schemas.openxmlformats.org/package/2006/relationships"><Relationship Id="rId3" Type="http://schemas.openxmlformats.org/officeDocument/2006/relationships/image" Target="../media/image259.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262.jpg"/><Relationship Id="rId4" Type="http://schemas.openxmlformats.org/officeDocument/2006/relationships/image" Target="../media/image261.jpg"/></Relationships>
</file>

<file path=ppt/slides/_rels/slide105.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63.jpg"/></Relationships>
</file>

<file path=ppt/slides/_rels/slide106.xml.rels><?xml version="1.0" encoding="UTF-8" standalone="yes"?>
<Relationships xmlns="http://schemas.openxmlformats.org/package/2006/relationships"><Relationship Id="rId3" Type="http://schemas.openxmlformats.org/officeDocument/2006/relationships/image" Target="../media/image264.jp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67.jpg"/><Relationship Id="rId5" Type="http://schemas.openxmlformats.org/officeDocument/2006/relationships/image" Target="../media/image266.jpg"/><Relationship Id="rId4" Type="http://schemas.openxmlformats.org/officeDocument/2006/relationships/image" Target="../media/image265.jp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272.png"/><Relationship Id="rId3" Type="http://schemas.openxmlformats.org/officeDocument/2006/relationships/image" Target="../media/image240.png"/><Relationship Id="rId7" Type="http://schemas.openxmlformats.org/officeDocument/2006/relationships/image" Target="../media/image271.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 Id="rId9" Type="http://schemas.openxmlformats.org/officeDocument/2006/relationships/image" Target="../media/image273.png"/></Relationships>
</file>

<file path=ppt/slides/_rels/slide109.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40.png"/><Relationship Id="rId7" Type="http://schemas.openxmlformats.org/officeDocument/2006/relationships/image" Target="../media/image277.pn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 Id="rId9" Type="http://schemas.openxmlformats.org/officeDocument/2006/relationships/image" Target="../media/image279.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81.png"/></Relationships>
</file>

<file path=ppt/slides/_rels/slide111.xml.rels><?xml version="1.0" encoding="UTF-8" standalone="yes"?>
<Relationships xmlns="http://schemas.openxmlformats.org/package/2006/relationships"><Relationship Id="rId8" Type="http://schemas.openxmlformats.org/officeDocument/2006/relationships/image" Target="../media/image287.png"/><Relationship Id="rId13" Type="http://schemas.openxmlformats.org/officeDocument/2006/relationships/image" Target="../media/image240.png"/><Relationship Id="rId3" Type="http://schemas.openxmlformats.org/officeDocument/2006/relationships/image" Target="../media/image282.png"/><Relationship Id="rId7" Type="http://schemas.openxmlformats.org/officeDocument/2006/relationships/image" Target="../media/image286.png"/><Relationship Id="rId12" Type="http://schemas.openxmlformats.org/officeDocument/2006/relationships/image" Target="../media/image291.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285.png"/><Relationship Id="rId11" Type="http://schemas.openxmlformats.org/officeDocument/2006/relationships/image" Target="../media/image290.png"/><Relationship Id="rId5" Type="http://schemas.openxmlformats.org/officeDocument/2006/relationships/image" Target="../media/image284.png"/><Relationship Id="rId10" Type="http://schemas.openxmlformats.org/officeDocument/2006/relationships/image" Target="../media/image289.png"/><Relationship Id="rId4" Type="http://schemas.openxmlformats.org/officeDocument/2006/relationships/image" Target="../media/image283.png"/><Relationship Id="rId9" Type="http://schemas.openxmlformats.org/officeDocument/2006/relationships/image" Target="../media/image288.png"/><Relationship Id="rId14" Type="http://schemas.openxmlformats.org/officeDocument/2006/relationships/image" Target="../media/image292.jpg"/></Relationships>
</file>

<file path=ppt/slides/_rels/slide11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94.gi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hyperlink" Target="https://www.secot.org/pdf/apprende.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android/devicemanage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4.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g"/><Relationship Id="rId15" Type="http://schemas.openxmlformats.org/officeDocument/2006/relationships/image" Target="../media/image17.jp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1.emf"/><Relationship Id="rId13" Type="http://schemas.openxmlformats.org/officeDocument/2006/relationships/image" Target="../media/image76.emf"/><Relationship Id="rId18" Type="http://schemas.openxmlformats.org/officeDocument/2006/relationships/image" Target="../media/image81.emf"/><Relationship Id="rId26" Type="http://schemas.openxmlformats.org/officeDocument/2006/relationships/image" Target="../media/image89.emf"/><Relationship Id="rId3" Type="http://schemas.openxmlformats.org/officeDocument/2006/relationships/image" Target="../media/image66.jpg"/><Relationship Id="rId21" Type="http://schemas.openxmlformats.org/officeDocument/2006/relationships/image" Target="../media/image84.emf"/><Relationship Id="rId34" Type="http://schemas.openxmlformats.org/officeDocument/2006/relationships/image" Target="../media/image97.jpg"/><Relationship Id="rId7" Type="http://schemas.openxmlformats.org/officeDocument/2006/relationships/image" Target="../media/image70.emf"/><Relationship Id="rId12" Type="http://schemas.openxmlformats.org/officeDocument/2006/relationships/image" Target="../media/image75.emf"/><Relationship Id="rId17" Type="http://schemas.openxmlformats.org/officeDocument/2006/relationships/image" Target="../media/image80.emf"/><Relationship Id="rId25" Type="http://schemas.openxmlformats.org/officeDocument/2006/relationships/image" Target="../media/image88.emf"/><Relationship Id="rId33" Type="http://schemas.openxmlformats.org/officeDocument/2006/relationships/image" Target="../media/image96.emf"/><Relationship Id="rId2" Type="http://schemas.openxmlformats.org/officeDocument/2006/relationships/notesSlide" Target="../notesSlides/notesSlide36.xml"/><Relationship Id="rId16" Type="http://schemas.openxmlformats.org/officeDocument/2006/relationships/image" Target="../media/image79.emf"/><Relationship Id="rId20" Type="http://schemas.openxmlformats.org/officeDocument/2006/relationships/image" Target="../media/image83.emf"/><Relationship Id="rId29" Type="http://schemas.openxmlformats.org/officeDocument/2006/relationships/image" Target="../media/image92.emf"/><Relationship Id="rId1" Type="http://schemas.openxmlformats.org/officeDocument/2006/relationships/slideLayout" Target="../slideLayouts/slideLayout2.xml"/><Relationship Id="rId6" Type="http://schemas.openxmlformats.org/officeDocument/2006/relationships/image" Target="../media/image69.emf"/><Relationship Id="rId11" Type="http://schemas.openxmlformats.org/officeDocument/2006/relationships/image" Target="../media/image74.emf"/><Relationship Id="rId24" Type="http://schemas.openxmlformats.org/officeDocument/2006/relationships/image" Target="../media/image87.png"/><Relationship Id="rId32" Type="http://schemas.openxmlformats.org/officeDocument/2006/relationships/image" Target="../media/image95.emf"/><Relationship Id="rId5" Type="http://schemas.openxmlformats.org/officeDocument/2006/relationships/image" Target="../media/image68.emf"/><Relationship Id="rId15" Type="http://schemas.openxmlformats.org/officeDocument/2006/relationships/image" Target="../media/image78.emf"/><Relationship Id="rId23" Type="http://schemas.openxmlformats.org/officeDocument/2006/relationships/image" Target="../media/image86.emf"/><Relationship Id="rId28" Type="http://schemas.openxmlformats.org/officeDocument/2006/relationships/image" Target="../media/image91.emf"/><Relationship Id="rId36" Type="http://schemas.openxmlformats.org/officeDocument/2006/relationships/image" Target="../media/image99.png"/><Relationship Id="rId10" Type="http://schemas.openxmlformats.org/officeDocument/2006/relationships/image" Target="../media/image73.emf"/><Relationship Id="rId19" Type="http://schemas.openxmlformats.org/officeDocument/2006/relationships/image" Target="../media/image82.emf"/><Relationship Id="rId31" Type="http://schemas.openxmlformats.org/officeDocument/2006/relationships/image" Target="../media/image94.emf"/><Relationship Id="rId4" Type="http://schemas.openxmlformats.org/officeDocument/2006/relationships/image" Target="../media/image67.jpeg"/><Relationship Id="rId9" Type="http://schemas.openxmlformats.org/officeDocument/2006/relationships/image" Target="../media/image72.emf"/><Relationship Id="rId14" Type="http://schemas.openxmlformats.org/officeDocument/2006/relationships/image" Target="../media/image77.emf"/><Relationship Id="rId22" Type="http://schemas.openxmlformats.org/officeDocument/2006/relationships/image" Target="../media/image85.emf"/><Relationship Id="rId27" Type="http://schemas.openxmlformats.org/officeDocument/2006/relationships/image" Target="../media/image90.emf"/><Relationship Id="rId30" Type="http://schemas.openxmlformats.org/officeDocument/2006/relationships/image" Target="../media/image93.emf"/><Relationship Id="rId35"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8.png"/><Relationship Id="rId18" Type="http://schemas.openxmlformats.org/officeDocument/2006/relationships/image" Target="../media/image121.png"/><Relationship Id="rId3" Type="http://schemas.openxmlformats.org/officeDocument/2006/relationships/image" Target="../media/image113.png"/><Relationship Id="rId7" Type="http://schemas.openxmlformats.org/officeDocument/2006/relationships/image" Target="../media/image115.png"/><Relationship Id="rId12" Type="http://schemas.microsoft.com/office/2007/relationships/hdphoto" Target="../media/hdphoto5.wdp"/><Relationship Id="rId17" Type="http://schemas.openxmlformats.org/officeDocument/2006/relationships/image" Target="../media/image120.jpg"/><Relationship Id="rId2" Type="http://schemas.openxmlformats.org/officeDocument/2006/relationships/notesSlide" Target="../notesSlides/notesSlide46.xml"/><Relationship Id="rId16" Type="http://schemas.microsoft.com/office/2007/relationships/hdphoto" Target="../media/hdphoto7.wdp"/><Relationship Id="rId20" Type="http://schemas.microsoft.com/office/2007/relationships/hdphoto" Target="../media/hdphoto8.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17.png"/><Relationship Id="rId5" Type="http://schemas.openxmlformats.org/officeDocument/2006/relationships/image" Target="../media/image114.png"/><Relationship Id="rId15" Type="http://schemas.openxmlformats.org/officeDocument/2006/relationships/image" Target="../media/image119.png"/><Relationship Id="rId10" Type="http://schemas.microsoft.com/office/2007/relationships/hdphoto" Target="../media/hdphoto4.wdp"/><Relationship Id="rId19" Type="http://schemas.openxmlformats.org/officeDocument/2006/relationships/image" Target="../media/image122.png"/><Relationship Id="rId4" Type="http://schemas.microsoft.com/office/2007/relationships/hdphoto" Target="../media/hdphoto1.wdp"/><Relationship Id="rId9" Type="http://schemas.openxmlformats.org/officeDocument/2006/relationships/image" Target="../media/image116.png"/><Relationship Id="rId14" Type="http://schemas.microsoft.com/office/2007/relationships/hdphoto" Target="../media/hdphoto6.wdp"/></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cid:07337ee6-afb0-4c24-aaca-fab7285e6325@eurprd07.prod.outlook.com" TargetMode="External"/><Relationship Id="rId4" Type="http://schemas.openxmlformats.org/officeDocument/2006/relationships/image" Target="../media/image131.png"/><Relationship Id="rId9"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51.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42.png"/></Relationships>
</file>

<file path=ppt/slides/_rels/slide53.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5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5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6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74.jpeg"/><Relationship Id="rId4" Type="http://schemas.openxmlformats.org/officeDocument/2006/relationships/image" Target="../media/image173.jpeg"/></Relationships>
</file>

<file path=ppt/slides/_rels/slide6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jpeg"/></Relationships>
</file>

<file path=ppt/slides/_rels/slide6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81.jpeg"/></Relationships>
</file>

<file path=ppt/slides/_rels/slide7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85.jpeg"/><Relationship Id="rId5" Type="http://schemas.openxmlformats.org/officeDocument/2006/relationships/image" Target="../media/image184.png"/><Relationship Id="rId4" Type="http://schemas.openxmlformats.org/officeDocument/2006/relationships/image" Target="../media/image183.png"/></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7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7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png"/></Relationships>
</file>

<file path=ppt/slides/_rels/slide77.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00.jpeg"/><Relationship Id="rId5" Type="http://schemas.openxmlformats.org/officeDocument/2006/relationships/image" Target="../media/image199.jpeg"/><Relationship Id="rId4" Type="http://schemas.openxmlformats.org/officeDocument/2006/relationships/image" Target="../media/image198.jpeg"/></Relationships>
</file>

<file path=ppt/slides/_rels/slide78.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jpeg"/></Relationships>
</file>

<file path=ppt/slides/_rels/slide7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8.png"/></Relationships>
</file>

<file path=ppt/slides/_rels/slide8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10.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8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89.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png"/><Relationship Id="rId7" Type="http://schemas.openxmlformats.org/officeDocument/2006/relationships/image" Target="../media/image227.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9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9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242.jpg"/><Relationship Id="rId5" Type="http://schemas.openxmlformats.org/officeDocument/2006/relationships/image" Target="../media/image241.jpg"/><Relationship Id="rId4" Type="http://schemas.openxmlformats.org/officeDocument/2006/relationships/image" Target="../media/image240.png"/></Relationships>
</file>

<file path=ppt/slides/_rels/slide96.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45.jpg"/><Relationship Id="rId5" Type="http://schemas.openxmlformats.org/officeDocument/2006/relationships/image" Target="../media/image244.jpg"/><Relationship Id="rId4" Type="http://schemas.openxmlformats.org/officeDocument/2006/relationships/image" Target="../media/image240.png"/></Relationships>
</file>

<file path=ppt/slides/_rels/slide97.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247.png"/><Relationship Id="rId4" Type="http://schemas.openxmlformats.org/officeDocument/2006/relationships/image" Target="../media/image246.png"/></Relationships>
</file>

<file path=ppt/slides/_rels/slide98.xml.rels><?xml version="1.0" encoding="UTF-8" standalone="yes"?>
<Relationships xmlns="http://schemas.openxmlformats.org/package/2006/relationships"><Relationship Id="rId8" Type="http://schemas.openxmlformats.org/officeDocument/2006/relationships/image" Target="../media/image250.jpeg"/><Relationship Id="rId3" Type="http://schemas.openxmlformats.org/officeDocument/2006/relationships/image" Target="../media/image89.emf"/><Relationship Id="rId7" Type="http://schemas.openxmlformats.org/officeDocument/2006/relationships/image" Target="../media/image249.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48.png"/><Relationship Id="rId11" Type="http://schemas.openxmlformats.org/officeDocument/2006/relationships/image" Target="../media/image252.png"/><Relationship Id="rId5" Type="http://schemas.openxmlformats.org/officeDocument/2006/relationships/image" Target="../media/image91.emf"/><Relationship Id="rId10" Type="http://schemas.openxmlformats.org/officeDocument/2006/relationships/image" Target="../media/image251.png"/><Relationship Id="rId4" Type="http://schemas.openxmlformats.org/officeDocument/2006/relationships/image" Target="../media/image90.emf"/><Relationship Id="rId9" Type="http://schemas.openxmlformats.org/officeDocument/2006/relationships/image" Target="../media/image240.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ítulo 6">
            <a:extLst>
              <a:ext uri="{FF2B5EF4-FFF2-40B4-BE49-F238E27FC236}">
                <a16:creationId xmlns:a16="http://schemas.microsoft.com/office/drawing/2014/main" id="{6B1AA26C-D990-4814-9B04-15732B1A9CF6}"/>
              </a:ext>
            </a:extLst>
          </p:cNvPr>
          <p:cNvSpPr>
            <a:spLocks noGrp="1"/>
          </p:cNvSpPr>
          <p:nvPr>
            <p:ph type="subTitle" idx="1"/>
          </p:nvPr>
        </p:nvSpPr>
        <p:spPr>
          <a:xfrm>
            <a:off x="1919288" y="4323621"/>
            <a:ext cx="5305424" cy="1701621"/>
          </a:xfrm>
        </p:spPr>
        <p:txBody>
          <a:bodyPr/>
          <a:lstStyle/>
          <a:p>
            <a:r>
              <a:rPr lang="es-ES" dirty="0"/>
              <a:t>Fecha: 22/01/2020</a:t>
            </a:r>
            <a:endParaRPr lang="es-ES" dirty="0">
              <a:latin typeface="Klinic Slab Bold" pitchFamily="50" charset="0"/>
            </a:endParaRPr>
          </a:p>
          <a:p>
            <a:r>
              <a:rPr lang="es-ES" dirty="0"/>
              <a:t>Centro de Mayores “Castilla”</a:t>
            </a:r>
          </a:p>
        </p:txBody>
      </p:sp>
      <p:sp>
        <p:nvSpPr>
          <p:cNvPr id="14340" name="AutoShape 7" descr="682E2A85-F34A-4C15-AE7B-48BFDFF24328"/>
          <p:cNvSpPr>
            <a:spLocks noChangeAspect="1" noChangeArrowheads="1"/>
          </p:cNvSpPr>
          <p:nvPr/>
        </p:nvSpPr>
        <p:spPr bwMode="auto">
          <a:xfrm>
            <a:off x="4186238" y="3121819"/>
            <a:ext cx="771525" cy="614363"/>
          </a:xfrm>
          <a:prstGeom prst="rect">
            <a:avLst/>
          </a:prstGeom>
          <a:noFill/>
          <a:ln w="9525">
            <a:noFill/>
            <a:miter lim="800000"/>
            <a:headEnd/>
            <a:tailEnd/>
          </a:ln>
        </p:spPr>
        <p:txBody>
          <a:bodyPr/>
          <a:lstStyle/>
          <a:p>
            <a:pPr fontAlgn="base">
              <a:spcBef>
                <a:spcPct val="0"/>
              </a:spcBef>
              <a:spcAft>
                <a:spcPct val="0"/>
              </a:spcAft>
              <a:defRPr/>
            </a:pPr>
            <a:endParaRPr lang="es-ES" sz="1350" dirty="0">
              <a:solidFill>
                <a:prstClr val="black"/>
              </a:solidFill>
              <a:latin typeface="Arial" charset="0"/>
              <a:ea typeface="MS PGothic" panose="020B0600070205080204" pitchFamily="34" charset="-128"/>
            </a:endParaRPr>
          </a:p>
        </p:txBody>
      </p:sp>
      <p:sp>
        <p:nvSpPr>
          <p:cNvPr id="3" name="Elipse 2">
            <a:extLst>
              <a:ext uri="{FF2B5EF4-FFF2-40B4-BE49-F238E27FC236}">
                <a16:creationId xmlns:a16="http://schemas.microsoft.com/office/drawing/2014/main" id="{94AFFED1-0E2B-401B-96BE-EE871C02EC0B}"/>
              </a:ext>
            </a:extLst>
          </p:cNvPr>
          <p:cNvSpPr/>
          <p:nvPr/>
        </p:nvSpPr>
        <p:spPr>
          <a:xfrm>
            <a:off x="2867951" y="2750569"/>
            <a:ext cx="742500" cy="742500"/>
          </a:xfrm>
          <a:prstGeom prst="ellipse">
            <a:avLst/>
          </a:prstGeom>
          <a:noFill/>
          <a:ln w="38100">
            <a:solidFill>
              <a:srgbClr val="B9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s-ES" sz="750" dirty="0">
              <a:solidFill>
                <a:prstClr val="black"/>
              </a:solidFill>
              <a:latin typeface="Calibri"/>
            </a:endParaRPr>
          </a:p>
        </p:txBody>
      </p:sp>
      <p:pic>
        <p:nvPicPr>
          <p:cNvPr id="8" name="Imagen 7" descr="Imagen que contiene dibujo&#10;&#10;Descripción generada automáticamente">
            <a:extLst>
              <a:ext uri="{FF2B5EF4-FFF2-40B4-BE49-F238E27FC236}">
                <a16:creationId xmlns:a16="http://schemas.microsoft.com/office/drawing/2014/main" id="{75742532-8D7C-4747-B6F9-F17B551F50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0270" y="2119724"/>
            <a:ext cx="4680284" cy="24220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11943" y="2585810"/>
            <a:ext cx="6248400" cy="1686380"/>
          </a:xfrm>
        </p:spPr>
        <p:txBody>
          <a:bodyPr anchor="ctr"/>
          <a:lstStyle/>
          <a:p>
            <a:pPr algn="ctr">
              <a:buFont typeface="Arial" panose="020B0604020202020204" pitchFamily="34" charset="0"/>
              <a:buNone/>
              <a:defRPr/>
            </a:pPr>
            <a:r>
              <a:rPr lang="es-ES_tradnl" sz="6000" b="1" dirty="0">
                <a:solidFill>
                  <a:srgbClr val="1D4696"/>
                </a:solidFill>
                <a:latin typeface="+mj-lt"/>
                <a:ea typeface="Verdana" pitchFamily="34" charset="0"/>
                <a:cs typeface="Verdana" pitchFamily="34" charset="0"/>
              </a:rPr>
              <a:t>USO DEL MOVIL</a:t>
            </a:r>
          </a:p>
        </p:txBody>
      </p:sp>
      <p:sp>
        <p:nvSpPr>
          <p:cNvPr id="2457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l" eaLnBrk="1" hangingPunct="1">
              <a:defRPr/>
            </a:pPr>
            <a:fld id="{5300B14B-5521-46BF-8AF8-124A79393F10}" type="slidenum">
              <a:rPr lang="es-ES" altLang="es-ES" sz="1000">
                <a:solidFill>
                  <a:srgbClr val="78697B"/>
                </a:solidFill>
              </a:rPr>
              <a:pPr algn="l" eaLnBrk="1" hangingPunct="1">
                <a:defRPr/>
              </a:pPr>
              <a:t>10</a:t>
            </a:fld>
            <a:endParaRPr lang="es-ES" altLang="es-ES" sz="1000">
              <a:solidFill>
                <a:srgbClr val="78697B"/>
              </a:solidFill>
            </a:endParaRPr>
          </a:p>
        </p:txBody>
      </p:sp>
    </p:spTree>
    <p:extLst>
      <p:ext uri="{BB962C8B-B14F-4D97-AF65-F5344CB8AC3E}">
        <p14:creationId xmlns:p14="http://schemas.microsoft.com/office/powerpoint/2010/main" val="175509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807D5B5-108B-4C4A-BB1A-42322A435546}"/>
              </a:ext>
            </a:extLst>
          </p:cNvPr>
          <p:cNvSpPr>
            <a:spLocks noGrp="1"/>
          </p:cNvSpPr>
          <p:nvPr>
            <p:ph idx="1"/>
          </p:nvPr>
        </p:nvSpPr>
        <p:spPr>
          <a:xfrm>
            <a:off x="533400" y="901808"/>
            <a:ext cx="8229600" cy="4594939"/>
          </a:xfrm>
        </p:spPr>
        <p:txBody>
          <a:bodyPr/>
          <a:lstStyle/>
          <a:p>
            <a:r>
              <a:rPr lang="es-ES" dirty="0">
                <a:solidFill>
                  <a:srgbClr val="005392"/>
                </a:solidFill>
              </a:rPr>
              <a:t>Quién puede ver mis datos?</a:t>
            </a:r>
          </a:p>
          <a:p>
            <a:pPr lvl="1"/>
            <a:r>
              <a:rPr lang="es-ES" dirty="0">
                <a:solidFill>
                  <a:srgbClr val="005392"/>
                </a:solidFill>
              </a:rPr>
              <a:t>En la pantalla de WhatsApp, seleccionamos los tres puntos y luego “Ajustes”</a:t>
            </a:r>
          </a:p>
        </p:txBody>
      </p:sp>
      <p:sp>
        <p:nvSpPr>
          <p:cNvPr id="4" name="Marcador de número de diapositiva 3">
            <a:extLst>
              <a:ext uri="{FF2B5EF4-FFF2-40B4-BE49-F238E27FC236}">
                <a16:creationId xmlns:a16="http://schemas.microsoft.com/office/drawing/2014/main" id="{094EBE2F-F483-4C8F-A85E-0164105EA9A7}"/>
              </a:ext>
            </a:extLst>
          </p:cNvPr>
          <p:cNvSpPr>
            <a:spLocks noGrp="1"/>
          </p:cNvSpPr>
          <p:nvPr>
            <p:ph type="sldNum" sz="quarter" idx="10"/>
          </p:nvPr>
        </p:nvSpPr>
        <p:spPr/>
        <p:txBody>
          <a:bodyPr/>
          <a:lstStyle/>
          <a:p>
            <a:fld id="{E9B52608-13A2-4953-8011-EA7EC8577D97}" type="slidenum">
              <a:rPr lang="es-ES" altLang="es-ES" smtClean="0"/>
              <a:pPr/>
              <a:t>100</a:t>
            </a:fld>
            <a:endParaRPr lang="es-ES" altLang="es-ES" dirty="0"/>
          </a:p>
        </p:txBody>
      </p:sp>
      <p:sp>
        <p:nvSpPr>
          <p:cNvPr id="5" name="Título 2">
            <a:extLst>
              <a:ext uri="{FF2B5EF4-FFF2-40B4-BE49-F238E27FC236}">
                <a16:creationId xmlns:a16="http://schemas.microsoft.com/office/drawing/2014/main" id="{542A85DE-5BB8-4803-B475-D81CCEFC4756}"/>
              </a:ext>
            </a:extLst>
          </p:cNvPr>
          <p:cNvSpPr>
            <a:spLocks noGrp="1"/>
          </p:cNvSpPr>
          <p:nvPr>
            <p:ph type="title"/>
          </p:nvPr>
        </p:nvSpPr>
        <p:spPr>
          <a:xfrm>
            <a:off x="250827" y="47656"/>
            <a:ext cx="8748713" cy="473043"/>
          </a:xfrm>
        </p:spPr>
        <p:txBody>
          <a:bodyPr/>
          <a:lstStyle/>
          <a:p>
            <a:r>
              <a:rPr lang="es-ES" altLang="es-ES" sz="2400" dirty="0"/>
              <a:t>WHATSAPP – CONFIGURACIÓN Y AJUSTES</a:t>
            </a:r>
          </a:p>
        </p:txBody>
      </p:sp>
      <p:pic>
        <p:nvPicPr>
          <p:cNvPr id="7" name="Imagen 6" descr="Captura de pantalla de un celular&#10;&#10;Descripción generada automáticamente">
            <a:extLst>
              <a:ext uri="{FF2B5EF4-FFF2-40B4-BE49-F238E27FC236}">
                <a16:creationId xmlns:a16="http://schemas.microsoft.com/office/drawing/2014/main" id="{49D0CDBC-4D8D-41BB-BFA4-BD4F28AA2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 y="2256637"/>
            <a:ext cx="3116357" cy="3920830"/>
          </a:xfrm>
          <a:prstGeom prst="rect">
            <a:avLst/>
          </a:prstGeom>
          <a:ln>
            <a:solidFill>
              <a:srgbClr val="629DD1"/>
            </a:solidFill>
          </a:ln>
        </p:spPr>
      </p:pic>
      <p:pic>
        <p:nvPicPr>
          <p:cNvPr id="9" name="Imagen 8" descr="Una captura de pantalla de un celular con letras&#10;&#10;Descripción generada automáticamente">
            <a:extLst>
              <a:ext uri="{FF2B5EF4-FFF2-40B4-BE49-F238E27FC236}">
                <a16:creationId xmlns:a16="http://schemas.microsoft.com/office/drawing/2014/main" id="{85495573-CC13-49CE-96DD-A74136408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183465"/>
            <a:ext cx="4191000" cy="4012460"/>
          </a:xfrm>
          <a:prstGeom prst="rect">
            <a:avLst/>
          </a:prstGeom>
          <a:ln>
            <a:solidFill>
              <a:srgbClr val="629DD1"/>
            </a:solidFill>
          </a:ln>
        </p:spPr>
      </p:pic>
      <p:cxnSp>
        <p:nvCxnSpPr>
          <p:cNvPr id="6" name="Conector recto de flecha 5">
            <a:extLst>
              <a:ext uri="{FF2B5EF4-FFF2-40B4-BE49-F238E27FC236}">
                <a16:creationId xmlns:a16="http://schemas.microsoft.com/office/drawing/2014/main" id="{0D92995F-7B25-4D27-89BB-1EDC18FE1FC8}"/>
              </a:ext>
            </a:extLst>
          </p:cNvPr>
          <p:cNvCxnSpPr/>
          <p:nvPr/>
        </p:nvCxnSpPr>
        <p:spPr>
          <a:xfrm>
            <a:off x="3887882" y="2730500"/>
            <a:ext cx="2512918" cy="215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Elipse 7">
            <a:extLst>
              <a:ext uri="{FF2B5EF4-FFF2-40B4-BE49-F238E27FC236}">
                <a16:creationId xmlns:a16="http://schemas.microsoft.com/office/drawing/2014/main" id="{564711A3-0330-4E69-97B9-648939F7B19C}"/>
              </a:ext>
            </a:extLst>
          </p:cNvPr>
          <p:cNvSpPr/>
          <p:nvPr/>
        </p:nvSpPr>
        <p:spPr>
          <a:xfrm>
            <a:off x="6400800" y="5156146"/>
            <a:ext cx="1168400" cy="5311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Tree>
    <p:extLst>
      <p:ext uri="{BB962C8B-B14F-4D97-AF65-F5344CB8AC3E}">
        <p14:creationId xmlns:p14="http://schemas.microsoft.com/office/powerpoint/2010/main" val="33865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94EBE2F-F483-4C8F-A85E-0164105EA9A7}"/>
              </a:ext>
            </a:extLst>
          </p:cNvPr>
          <p:cNvSpPr>
            <a:spLocks noGrp="1"/>
          </p:cNvSpPr>
          <p:nvPr>
            <p:ph type="sldNum" sz="quarter" idx="10"/>
          </p:nvPr>
        </p:nvSpPr>
        <p:spPr/>
        <p:txBody>
          <a:bodyPr/>
          <a:lstStyle/>
          <a:p>
            <a:fld id="{E9B52608-13A2-4953-8011-EA7EC8577D97}" type="slidenum">
              <a:rPr lang="es-ES" altLang="es-ES" smtClean="0"/>
              <a:pPr/>
              <a:t>101</a:t>
            </a:fld>
            <a:endParaRPr lang="es-ES" altLang="es-ES" dirty="0"/>
          </a:p>
        </p:txBody>
      </p:sp>
      <p:sp>
        <p:nvSpPr>
          <p:cNvPr id="5" name="Título 2">
            <a:extLst>
              <a:ext uri="{FF2B5EF4-FFF2-40B4-BE49-F238E27FC236}">
                <a16:creationId xmlns:a16="http://schemas.microsoft.com/office/drawing/2014/main" id="{542A85DE-5BB8-4803-B475-D81CCEFC4756}"/>
              </a:ext>
            </a:extLst>
          </p:cNvPr>
          <p:cNvSpPr>
            <a:spLocks noGrp="1"/>
          </p:cNvSpPr>
          <p:nvPr>
            <p:ph type="title"/>
          </p:nvPr>
        </p:nvSpPr>
        <p:spPr>
          <a:xfrm>
            <a:off x="250827" y="47656"/>
            <a:ext cx="8748713" cy="473043"/>
          </a:xfrm>
        </p:spPr>
        <p:txBody>
          <a:bodyPr/>
          <a:lstStyle/>
          <a:p>
            <a:r>
              <a:rPr lang="es-ES" altLang="es-ES" sz="2400" dirty="0"/>
              <a:t>WHATSAPP – CONFIGURACIÓN Y AJUSTES - PRIVACIDAD</a:t>
            </a:r>
          </a:p>
        </p:txBody>
      </p:sp>
      <p:pic>
        <p:nvPicPr>
          <p:cNvPr id="7" name="Imagen 6">
            <a:extLst>
              <a:ext uri="{FF2B5EF4-FFF2-40B4-BE49-F238E27FC236}">
                <a16:creationId xmlns:a16="http://schemas.microsoft.com/office/drawing/2014/main" id="{49D0CDBC-4D8D-41BB-BFA4-BD4F28AA28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000" y="1339905"/>
            <a:ext cx="3116357" cy="2357951"/>
          </a:xfrm>
          <a:prstGeom prst="rect">
            <a:avLst/>
          </a:prstGeom>
          <a:ln>
            <a:solidFill>
              <a:srgbClr val="629DD1"/>
            </a:solidFill>
          </a:ln>
        </p:spPr>
      </p:pic>
      <p:pic>
        <p:nvPicPr>
          <p:cNvPr id="9" name="Imagen 8">
            <a:extLst>
              <a:ext uri="{FF2B5EF4-FFF2-40B4-BE49-F238E27FC236}">
                <a16:creationId xmlns:a16="http://schemas.microsoft.com/office/drawing/2014/main" id="{85495573-CC13-49CE-96DD-A741364081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03378" y="1339905"/>
            <a:ext cx="4191000" cy="3166533"/>
          </a:xfrm>
          <a:prstGeom prst="rect">
            <a:avLst/>
          </a:prstGeom>
          <a:ln>
            <a:solidFill>
              <a:srgbClr val="629DD1"/>
            </a:solidFill>
          </a:ln>
        </p:spPr>
      </p:pic>
      <p:cxnSp>
        <p:nvCxnSpPr>
          <p:cNvPr id="6" name="Conector recto de flecha 5">
            <a:extLst>
              <a:ext uri="{FF2B5EF4-FFF2-40B4-BE49-F238E27FC236}">
                <a16:creationId xmlns:a16="http://schemas.microsoft.com/office/drawing/2014/main" id="{714B755C-62DC-4D7D-A824-44F2D96F60D5}"/>
              </a:ext>
            </a:extLst>
          </p:cNvPr>
          <p:cNvCxnSpPr>
            <a:cxnSpLocks/>
          </p:cNvCxnSpPr>
          <p:nvPr/>
        </p:nvCxnSpPr>
        <p:spPr>
          <a:xfrm flipV="1">
            <a:off x="2240898" y="2425700"/>
            <a:ext cx="2384285" cy="6477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46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94EBE2F-F483-4C8F-A85E-0164105EA9A7}"/>
              </a:ext>
            </a:extLst>
          </p:cNvPr>
          <p:cNvSpPr>
            <a:spLocks noGrp="1"/>
          </p:cNvSpPr>
          <p:nvPr>
            <p:ph type="sldNum" sz="quarter" idx="10"/>
          </p:nvPr>
        </p:nvSpPr>
        <p:spPr/>
        <p:txBody>
          <a:bodyPr/>
          <a:lstStyle/>
          <a:p>
            <a:fld id="{E9B52608-13A2-4953-8011-EA7EC8577D97}" type="slidenum">
              <a:rPr lang="es-ES" altLang="es-ES" smtClean="0"/>
              <a:pPr/>
              <a:t>102</a:t>
            </a:fld>
            <a:endParaRPr lang="es-ES" altLang="es-ES" dirty="0"/>
          </a:p>
        </p:txBody>
      </p:sp>
      <p:sp>
        <p:nvSpPr>
          <p:cNvPr id="5" name="Título 2">
            <a:extLst>
              <a:ext uri="{FF2B5EF4-FFF2-40B4-BE49-F238E27FC236}">
                <a16:creationId xmlns:a16="http://schemas.microsoft.com/office/drawing/2014/main" id="{542A85DE-5BB8-4803-B475-D81CCEFC4756}"/>
              </a:ext>
            </a:extLst>
          </p:cNvPr>
          <p:cNvSpPr>
            <a:spLocks noGrp="1"/>
          </p:cNvSpPr>
          <p:nvPr>
            <p:ph type="title"/>
          </p:nvPr>
        </p:nvSpPr>
        <p:spPr>
          <a:xfrm>
            <a:off x="250827" y="47656"/>
            <a:ext cx="8748713" cy="473043"/>
          </a:xfrm>
        </p:spPr>
        <p:txBody>
          <a:bodyPr/>
          <a:lstStyle/>
          <a:p>
            <a:r>
              <a:rPr lang="es-ES" altLang="es-ES" sz="2400" dirty="0"/>
              <a:t>WHATSAPP – CONFIGURACIÓN Y AJUSTES - PRIVACIDAD</a:t>
            </a:r>
          </a:p>
        </p:txBody>
      </p:sp>
      <p:pic>
        <p:nvPicPr>
          <p:cNvPr id="7" name="Imagen 6">
            <a:extLst>
              <a:ext uri="{FF2B5EF4-FFF2-40B4-BE49-F238E27FC236}">
                <a16:creationId xmlns:a16="http://schemas.microsoft.com/office/drawing/2014/main" id="{49D0CDBC-4D8D-41BB-BFA4-BD4F28AA28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936" y="1339905"/>
            <a:ext cx="3745063" cy="3969767"/>
          </a:xfrm>
          <a:prstGeom prst="rect">
            <a:avLst/>
          </a:prstGeom>
          <a:ln>
            <a:solidFill>
              <a:srgbClr val="629DD1"/>
            </a:solidFill>
          </a:ln>
        </p:spPr>
      </p:pic>
      <p:pic>
        <p:nvPicPr>
          <p:cNvPr id="9" name="Imagen 8">
            <a:extLst>
              <a:ext uri="{FF2B5EF4-FFF2-40B4-BE49-F238E27FC236}">
                <a16:creationId xmlns:a16="http://schemas.microsoft.com/office/drawing/2014/main" id="{85495573-CC13-49CE-96DD-A741364081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17871" y="1339905"/>
            <a:ext cx="3211902" cy="3969767"/>
          </a:xfrm>
          <a:prstGeom prst="rect">
            <a:avLst/>
          </a:prstGeom>
          <a:ln>
            <a:solidFill>
              <a:srgbClr val="629DD1"/>
            </a:solidFill>
          </a:ln>
        </p:spPr>
      </p:pic>
      <p:cxnSp>
        <p:nvCxnSpPr>
          <p:cNvPr id="6" name="Conector recto de flecha 5">
            <a:extLst>
              <a:ext uri="{FF2B5EF4-FFF2-40B4-BE49-F238E27FC236}">
                <a16:creationId xmlns:a16="http://schemas.microsoft.com/office/drawing/2014/main" id="{2E27F6B0-17AD-4268-B7C9-78065AA53C94}"/>
              </a:ext>
            </a:extLst>
          </p:cNvPr>
          <p:cNvCxnSpPr>
            <a:cxnSpLocks/>
            <a:endCxn id="9" idx="1"/>
          </p:cNvCxnSpPr>
          <p:nvPr/>
        </p:nvCxnSpPr>
        <p:spPr>
          <a:xfrm>
            <a:off x="2492564" y="2671735"/>
            <a:ext cx="2725307" cy="6530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71290C50-B493-4E96-932A-A464E61B8B5E}"/>
              </a:ext>
            </a:extLst>
          </p:cNvPr>
          <p:cNvCxnSpPr>
            <a:cxnSpLocks/>
            <a:endCxn id="9" idx="1"/>
          </p:cNvCxnSpPr>
          <p:nvPr/>
        </p:nvCxnSpPr>
        <p:spPr>
          <a:xfrm flipV="1">
            <a:off x="2492564" y="3324789"/>
            <a:ext cx="2725307" cy="1004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a:extLst>
              <a:ext uri="{FF2B5EF4-FFF2-40B4-BE49-F238E27FC236}">
                <a16:creationId xmlns:a16="http://schemas.microsoft.com/office/drawing/2014/main" id="{FD648049-E87D-4132-90EE-35D3A4A786DE}"/>
              </a:ext>
            </a:extLst>
          </p:cNvPr>
          <p:cNvCxnSpPr>
            <a:cxnSpLocks/>
            <a:endCxn id="9" idx="1"/>
          </p:cNvCxnSpPr>
          <p:nvPr/>
        </p:nvCxnSpPr>
        <p:spPr>
          <a:xfrm flipV="1">
            <a:off x="2492564" y="3324789"/>
            <a:ext cx="2725307" cy="8630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44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94EBE2F-F483-4C8F-A85E-0164105EA9A7}"/>
              </a:ext>
            </a:extLst>
          </p:cNvPr>
          <p:cNvSpPr>
            <a:spLocks noGrp="1"/>
          </p:cNvSpPr>
          <p:nvPr>
            <p:ph type="sldNum" sz="quarter" idx="10"/>
          </p:nvPr>
        </p:nvSpPr>
        <p:spPr/>
        <p:txBody>
          <a:bodyPr/>
          <a:lstStyle/>
          <a:p>
            <a:fld id="{E9B52608-13A2-4953-8011-EA7EC8577D97}" type="slidenum">
              <a:rPr lang="es-ES" altLang="es-ES" smtClean="0"/>
              <a:pPr/>
              <a:t>103</a:t>
            </a:fld>
            <a:endParaRPr lang="es-ES" altLang="es-ES" dirty="0"/>
          </a:p>
        </p:txBody>
      </p:sp>
      <p:sp>
        <p:nvSpPr>
          <p:cNvPr id="5" name="Título 2">
            <a:extLst>
              <a:ext uri="{FF2B5EF4-FFF2-40B4-BE49-F238E27FC236}">
                <a16:creationId xmlns:a16="http://schemas.microsoft.com/office/drawing/2014/main" id="{542A85DE-5BB8-4803-B475-D81CCEFC4756}"/>
              </a:ext>
            </a:extLst>
          </p:cNvPr>
          <p:cNvSpPr>
            <a:spLocks noGrp="1"/>
          </p:cNvSpPr>
          <p:nvPr>
            <p:ph type="title"/>
          </p:nvPr>
        </p:nvSpPr>
        <p:spPr>
          <a:xfrm>
            <a:off x="250827" y="47656"/>
            <a:ext cx="8748713" cy="473043"/>
          </a:xfrm>
        </p:spPr>
        <p:txBody>
          <a:bodyPr/>
          <a:lstStyle/>
          <a:p>
            <a:r>
              <a:rPr lang="es-ES" altLang="es-ES" sz="2400" dirty="0"/>
              <a:t>WHATSAPP – CONFIGURACIÓN Y AJUSTES - PRIVACIDAD</a:t>
            </a:r>
          </a:p>
        </p:txBody>
      </p:sp>
      <p:pic>
        <p:nvPicPr>
          <p:cNvPr id="7" name="Imagen 6">
            <a:extLst>
              <a:ext uri="{FF2B5EF4-FFF2-40B4-BE49-F238E27FC236}">
                <a16:creationId xmlns:a16="http://schemas.microsoft.com/office/drawing/2014/main" id="{49D0CDBC-4D8D-41BB-BFA4-BD4F28AA285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8916" y="1176620"/>
            <a:ext cx="3237168" cy="4832295"/>
          </a:xfrm>
          <a:prstGeom prst="rect">
            <a:avLst/>
          </a:prstGeom>
          <a:ln>
            <a:solidFill>
              <a:srgbClr val="629DD1"/>
            </a:solidFill>
          </a:ln>
        </p:spPr>
      </p:pic>
      <p:sp>
        <p:nvSpPr>
          <p:cNvPr id="2" name="CuadroTexto 1">
            <a:extLst>
              <a:ext uri="{FF2B5EF4-FFF2-40B4-BE49-F238E27FC236}">
                <a16:creationId xmlns:a16="http://schemas.microsoft.com/office/drawing/2014/main" id="{8FFF98DA-EEF4-459D-8301-043DA9C0033F}"/>
              </a:ext>
            </a:extLst>
          </p:cNvPr>
          <p:cNvSpPr txBox="1"/>
          <p:nvPr/>
        </p:nvSpPr>
        <p:spPr>
          <a:xfrm>
            <a:off x="4572000" y="1959428"/>
            <a:ext cx="3911600" cy="1323439"/>
          </a:xfrm>
          <a:prstGeom prst="rect">
            <a:avLst/>
          </a:prstGeom>
          <a:noFill/>
        </p:spPr>
        <p:txBody>
          <a:bodyPr wrap="square" rtlCol="0">
            <a:spAutoFit/>
          </a:bodyPr>
          <a:lstStyle/>
          <a:p>
            <a:r>
              <a:rPr lang="es-ES" sz="2000" dirty="0">
                <a:solidFill>
                  <a:srgbClr val="005392"/>
                </a:solidFill>
              </a:rPr>
              <a:t>Si desmarcamos, no verán nuestras confirmaciones de lectura, pero TAMPOCO VEREMOS las de los otros</a:t>
            </a:r>
          </a:p>
        </p:txBody>
      </p:sp>
      <p:sp>
        <p:nvSpPr>
          <p:cNvPr id="3" name="Diagrama de flujo: conector 2">
            <a:extLst>
              <a:ext uri="{FF2B5EF4-FFF2-40B4-BE49-F238E27FC236}">
                <a16:creationId xmlns:a16="http://schemas.microsoft.com/office/drawing/2014/main" id="{155BDF02-5E5F-4700-88DC-BC45EC826149}"/>
              </a:ext>
            </a:extLst>
          </p:cNvPr>
          <p:cNvSpPr/>
          <p:nvPr/>
        </p:nvSpPr>
        <p:spPr>
          <a:xfrm>
            <a:off x="3646488" y="5640388"/>
            <a:ext cx="270000" cy="27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8" name="Conector recto de flecha 7">
            <a:extLst>
              <a:ext uri="{FF2B5EF4-FFF2-40B4-BE49-F238E27FC236}">
                <a16:creationId xmlns:a16="http://schemas.microsoft.com/office/drawing/2014/main" id="{E72E5746-89C6-471E-B228-D641EE00B9F8}"/>
              </a:ext>
            </a:extLst>
          </p:cNvPr>
          <p:cNvCxnSpPr>
            <a:stCxn id="3" idx="7"/>
            <a:endCxn id="2" idx="2"/>
          </p:cNvCxnSpPr>
          <p:nvPr/>
        </p:nvCxnSpPr>
        <p:spPr>
          <a:xfrm flipV="1">
            <a:off x="3876947" y="3282867"/>
            <a:ext cx="2650853" cy="23970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79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750"/>
                                        <p:tgtEl>
                                          <p:spTgt spid="3"/>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25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94EBE2F-F483-4C8F-A85E-0164105EA9A7}"/>
              </a:ext>
            </a:extLst>
          </p:cNvPr>
          <p:cNvSpPr>
            <a:spLocks noGrp="1"/>
          </p:cNvSpPr>
          <p:nvPr>
            <p:ph type="sldNum" sz="quarter" idx="10"/>
          </p:nvPr>
        </p:nvSpPr>
        <p:spPr/>
        <p:txBody>
          <a:bodyPr/>
          <a:lstStyle/>
          <a:p>
            <a:fld id="{E9B52608-13A2-4953-8011-EA7EC8577D97}" type="slidenum">
              <a:rPr lang="es-ES" altLang="es-ES" smtClean="0"/>
              <a:pPr/>
              <a:t>104</a:t>
            </a:fld>
            <a:endParaRPr lang="es-ES" altLang="es-ES" dirty="0"/>
          </a:p>
        </p:txBody>
      </p:sp>
      <p:sp>
        <p:nvSpPr>
          <p:cNvPr id="5" name="Título 2">
            <a:extLst>
              <a:ext uri="{FF2B5EF4-FFF2-40B4-BE49-F238E27FC236}">
                <a16:creationId xmlns:a16="http://schemas.microsoft.com/office/drawing/2014/main" id="{542A85DE-5BB8-4803-B475-D81CCEFC4756}"/>
              </a:ext>
            </a:extLst>
          </p:cNvPr>
          <p:cNvSpPr>
            <a:spLocks noGrp="1"/>
          </p:cNvSpPr>
          <p:nvPr>
            <p:ph type="title"/>
          </p:nvPr>
        </p:nvSpPr>
        <p:spPr>
          <a:xfrm>
            <a:off x="250827" y="47656"/>
            <a:ext cx="8748713" cy="473043"/>
          </a:xfrm>
        </p:spPr>
        <p:txBody>
          <a:bodyPr/>
          <a:lstStyle/>
          <a:p>
            <a:r>
              <a:rPr lang="es-ES" altLang="es-ES" sz="2400" dirty="0"/>
              <a:t>WHATSAPP – CONFIGURACIÓN Y AJUSTES - CHATS</a:t>
            </a:r>
          </a:p>
        </p:txBody>
      </p:sp>
      <p:pic>
        <p:nvPicPr>
          <p:cNvPr id="6" name="Imagen 5" descr="Captura de pantalla de un celular&#10;&#10;Descripción generada automáticamente">
            <a:extLst>
              <a:ext uri="{FF2B5EF4-FFF2-40B4-BE49-F238E27FC236}">
                <a16:creationId xmlns:a16="http://schemas.microsoft.com/office/drawing/2014/main" id="{854394AF-91A2-48AE-8437-28B694C1A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22" y="1373188"/>
            <a:ext cx="3629025" cy="4038600"/>
          </a:xfrm>
          <a:prstGeom prst="rect">
            <a:avLst/>
          </a:prstGeom>
          <a:ln>
            <a:solidFill>
              <a:srgbClr val="629DD1"/>
            </a:solidFill>
          </a:ln>
        </p:spPr>
      </p:pic>
      <p:pic>
        <p:nvPicPr>
          <p:cNvPr id="9" name="Imagen 8" descr="Captura de pantalla de un celular&#10;&#10;Descripción generada automáticamente">
            <a:extLst>
              <a:ext uri="{FF2B5EF4-FFF2-40B4-BE49-F238E27FC236}">
                <a16:creationId xmlns:a16="http://schemas.microsoft.com/office/drawing/2014/main" id="{FAABBAB2-0E5E-4AF7-98CF-0182C2B3E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543" y="811933"/>
            <a:ext cx="3571875" cy="4181475"/>
          </a:xfrm>
          <a:prstGeom prst="rect">
            <a:avLst/>
          </a:prstGeom>
          <a:ln>
            <a:solidFill>
              <a:srgbClr val="629DD1"/>
            </a:solidFill>
          </a:ln>
        </p:spPr>
      </p:pic>
      <p:pic>
        <p:nvPicPr>
          <p:cNvPr id="11" name="Imagen 10" descr="Captura de pantalla de un celular con letras&#10;&#10;Descripción generada automáticamente">
            <a:extLst>
              <a:ext uri="{FF2B5EF4-FFF2-40B4-BE49-F238E27FC236}">
                <a16:creationId xmlns:a16="http://schemas.microsoft.com/office/drawing/2014/main" id="{3FE456DC-7E1B-4865-9473-D42B557168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917" y="4993408"/>
            <a:ext cx="3204286" cy="1665282"/>
          </a:xfrm>
          <a:prstGeom prst="rect">
            <a:avLst/>
          </a:prstGeom>
          <a:ln>
            <a:solidFill>
              <a:srgbClr val="629DD1"/>
            </a:solidFill>
          </a:ln>
        </p:spPr>
      </p:pic>
      <p:sp>
        <p:nvSpPr>
          <p:cNvPr id="7" name="Diagrama de flujo: conector 6">
            <a:extLst>
              <a:ext uri="{FF2B5EF4-FFF2-40B4-BE49-F238E27FC236}">
                <a16:creationId xmlns:a16="http://schemas.microsoft.com/office/drawing/2014/main" id="{DE81E1F7-4952-40EA-8FFF-47627F2A77F4}"/>
              </a:ext>
            </a:extLst>
          </p:cNvPr>
          <p:cNvSpPr/>
          <p:nvPr/>
        </p:nvSpPr>
        <p:spPr>
          <a:xfrm>
            <a:off x="3639670" y="2549211"/>
            <a:ext cx="270000" cy="27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8" name="Conector recto de flecha 7">
            <a:extLst>
              <a:ext uri="{FF2B5EF4-FFF2-40B4-BE49-F238E27FC236}">
                <a16:creationId xmlns:a16="http://schemas.microsoft.com/office/drawing/2014/main" id="{06E02554-1BE5-4715-A8DA-58A1C74C82BA}"/>
              </a:ext>
            </a:extLst>
          </p:cNvPr>
          <p:cNvCxnSpPr>
            <a:cxnSpLocks/>
          </p:cNvCxnSpPr>
          <p:nvPr/>
        </p:nvCxnSpPr>
        <p:spPr>
          <a:xfrm>
            <a:off x="3790950" y="2809875"/>
            <a:ext cx="781050" cy="21835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ángulo 9">
            <a:extLst>
              <a:ext uri="{FF2B5EF4-FFF2-40B4-BE49-F238E27FC236}">
                <a16:creationId xmlns:a16="http://schemas.microsoft.com/office/drawing/2014/main" id="{F6D5488D-7314-4C62-BDF9-68AEA55896E9}"/>
              </a:ext>
            </a:extLst>
          </p:cNvPr>
          <p:cNvSpPr/>
          <p:nvPr/>
        </p:nvSpPr>
        <p:spPr>
          <a:xfrm>
            <a:off x="681644" y="3108960"/>
            <a:ext cx="2715953" cy="637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2" name="Conector recto de flecha 11">
            <a:extLst>
              <a:ext uri="{FF2B5EF4-FFF2-40B4-BE49-F238E27FC236}">
                <a16:creationId xmlns:a16="http://schemas.microsoft.com/office/drawing/2014/main" id="{91C96E9D-5E87-4CA4-A7B0-4D3068C23C02}"/>
              </a:ext>
            </a:extLst>
          </p:cNvPr>
          <p:cNvCxnSpPr>
            <a:cxnSpLocks/>
            <a:stCxn id="10" idx="3"/>
            <a:endCxn id="9" idx="1"/>
          </p:cNvCxnSpPr>
          <p:nvPr/>
        </p:nvCxnSpPr>
        <p:spPr>
          <a:xfrm flipV="1">
            <a:off x="3397597" y="2902671"/>
            <a:ext cx="1676946" cy="5250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4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750"/>
                                        <p:tgtEl>
                                          <p:spTgt spid="7"/>
                                        </p:tgtEl>
                                      </p:cBhvr>
                                    </p:animEffect>
                                  </p:childTnLst>
                                </p:cTn>
                              </p:par>
                            </p:childTnLst>
                          </p:cTn>
                        </p:par>
                        <p:par>
                          <p:cTn id="13" fill="hold">
                            <p:stCondLst>
                              <p:cond delay="75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25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94EBE2F-F483-4C8F-A85E-0164105EA9A7}"/>
              </a:ext>
            </a:extLst>
          </p:cNvPr>
          <p:cNvSpPr>
            <a:spLocks noGrp="1"/>
          </p:cNvSpPr>
          <p:nvPr>
            <p:ph type="sldNum" sz="quarter" idx="10"/>
          </p:nvPr>
        </p:nvSpPr>
        <p:spPr/>
        <p:txBody>
          <a:bodyPr/>
          <a:lstStyle/>
          <a:p>
            <a:fld id="{E9B52608-13A2-4953-8011-EA7EC8577D97}" type="slidenum">
              <a:rPr lang="es-ES" altLang="es-ES" smtClean="0"/>
              <a:pPr/>
              <a:t>105</a:t>
            </a:fld>
            <a:endParaRPr lang="es-ES" altLang="es-ES" dirty="0"/>
          </a:p>
        </p:txBody>
      </p:sp>
      <p:sp>
        <p:nvSpPr>
          <p:cNvPr id="5" name="Título 2">
            <a:extLst>
              <a:ext uri="{FF2B5EF4-FFF2-40B4-BE49-F238E27FC236}">
                <a16:creationId xmlns:a16="http://schemas.microsoft.com/office/drawing/2014/main" id="{542A85DE-5BB8-4803-B475-D81CCEFC4756}"/>
              </a:ext>
            </a:extLst>
          </p:cNvPr>
          <p:cNvSpPr>
            <a:spLocks noGrp="1"/>
          </p:cNvSpPr>
          <p:nvPr>
            <p:ph type="title"/>
          </p:nvPr>
        </p:nvSpPr>
        <p:spPr>
          <a:xfrm>
            <a:off x="250827" y="47656"/>
            <a:ext cx="8748713" cy="473043"/>
          </a:xfrm>
        </p:spPr>
        <p:txBody>
          <a:bodyPr/>
          <a:lstStyle/>
          <a:p>
            <a:r>
              <a:rPr lang="es-ES" altLang="es-ES" sz="2400" dirty="0"/>
              <a:t>WHATSAPP – CONFIGURACIÓN Y AJUSTES - CHATS</a:t>
            </a:r>
          </a:p>
        </p:txBody>
      </p:sp>
      <p:pic>
        <p:nvPicPr>
          <p:cNvPr id="6" name="Imagen 5" descr="Captura de pantalla de un celular&#10;&#10;Descripción generada automáticamente">
            <a:extLst>
              <a:ext uri="{FF2B5EF4-FFF2-40B4-BE49-F238E27FC236}">
                <a16:creationId xmlns:a16="http://schemas.microsoft.com/office/drawing/2014/main" id="{854394AF-91A2-48AE-8437-28B694C1A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7" y="891050"/>
            <a:ext cx="3629025" cy="4038600"/>
          </a:xfrm>
          <a:prstGeom prst="rect">
            <a:avLst/>
          </a:prstGeom>
          <a:ln>
            <a:solidFill>
              <a:srgbClr val="629DD1"/>
            </a:solidFill>
          </a:ln>
        </p:spPr>
      </p:pic>
      <p:pic>
        <p:nvPicPr>
          <p:cNvPr id="9" name="Imagen 8">
            <a:extLst>
              <a:ext uri="{FF2B5EF4-FFF2-40B4-BE49-F238E27FC236}">
                <a16:creationId xmlns:a16="http://schemas.microsoft.com/office/drawing/2014/main" id="{FAABBAB2-0E5E-4AF7-98CF-0182C2B3E2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7895" y="1423960"/>
            <a:ext cx="2714586" cy="4181475"/>
          </a:xfrm>
          <a:prstGeom prst="rect">
            <a:avLst/>
          </a:prstGeom>
          <a:ln>
            <a:solidFill>
              <a:srgbClr val="629DD1"/>
            </a:solidFill>
          </a:ln>
        </p:spPr>
      </p:pic>
      <p:sp>
        <p:nvSpPr>
          <p:cNvPr id="2" name="Rectángulo 1">
            <a:extLst>
              <a:ext uri="{FF2B5EF4-FFF2-40B4-BE49-F238E27FC236}">
                <a16:creationId xmlns:a16="http://schemas.microsoft.com/office/drawing/2014/main" id="{EE8DCAB9-05B4-4C6F-9DC4-5F2C6D57243D}"/>
              </a:ext>
            </a:extLst>
          </p:cNvPr>
          <p:cNvSpPr/>
          <p:nvPr/>
        </p:nvSpPr>
        <p:spPr>
          <a:xfrm>
            <a:off x="415636" y="3392488"/>
            <a:ext cx="947651" cy="3482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3" name="CuadroTexto 2">
            <a:extLst>
              <a:ext uri="{FF2B5EF4-FFF2-40B4-BE49-F238E27FC236}">
                <a16:creationId xmlns:a16="http://schemas.microsoft.com/office/drawing/2014/main" id="{2C792EAC-C818-40F6-86E3-E53E19B3299C}"/>
              </a:ext>
            </a:extLst>
          </p:cNvPr>
          <p:cNvSpPr txBox="1"/>
          <p:nvPr/>
        </p:nvSpPr>
        <p:spPr>
          <a:xfrm>
            <a:off x="4106487" y="1263535"/>
            <a:ext cx="1795549" cy="3785652"/>
          </a:xfrm>
          <a:prstGeom prst="rect">
            <a:avLst/>
          </a:prstGeom>
          <a:noFill/>
        </p:spPr>
        <p:txBody>
          <a:bodyPr wrap="square" rtlCol="0">
            <a:spAutoFit/>
          </a:bodyPr>
          <a:lstStyle/>
          <a:p>
            <a:r>
              <a:rPr lang="es-ES" sz="2000" dirty="0">
                <a:solidFill>
                  <a:srgbClr val="005392"/>
                </a:solidFill>
              </a:rPr>
              <a:t>Permite elegir:</a:t>
            </a:r>
          </a:p>
          <a:p>
            <a:pPr marL="285750" indent="-285750">
              <a:buFont typeface="Arial" panose="020B0604020202020204" pitchFamily="34" charset="0"/>
              <a:buChar char="•"/>
            </a:pPr>
            <a:r>
              <a:rPr lang="es-ES" sz="2000" dirty="0">
                <a:solidFill>
                  <a:srgbClr val="005392"/>
                </a:solidFill>
              </a:rPr>
              <a:t>Sin fondo</a:t>
            </a:r>
          </a:p>
          <a:p>
            <a:pPr marL="285750" indent="-285750">
              <a:buFont typeface="Arial" panose="020B0604020202020204" pitchFamily="34" charset="0"/>
              <a:buChar char="•"/>
            </a:pPr>
            <a:r>
              <a:rPr lang="es-ES" sz="2000" dirty="0">
                <a:solidFill>
                  <a:srgbClr val="005392"/>
                </a:solidFill>
              </a:rPr>
              <a:t>De mi galería de fotos</a:t>
            </a:r>
          </a:p>
          <a:p>
            <a:pPr marL="285750" indent="-285750">
              <a:buFont typeface="Arial" panose="020B0604020202020204" pitchFamily="34" charset="0"/>
              <a:buChar char="•"/>
            </a:pPr>
            <a:r>
              <a:rPr lang="es-ES" sz="2000" dirty="0">
                <a:solidFill>
                  <a:srgbClr val="005392"/>
                </a:solidFill>
              </a:rPr>
              <a:t>Color sólido</a:t>
            </a:r>
          </a:p>
          <a:p>
            <a:pPr marL="285750" indent="-285750">
              <a:buFont typeface="Arial" panose="020B0604020202020204" pitchFamily="34" charset="0"/>
              <a:buChar char="•"/>
            </a:pPr>
            <a:r>
              <a:rPr lang="es-ES" sz="2000" dirty="0">
                <a:solidFill>
                  <a:srgbClr val="005392"/>
                </a:solidFill>
              </a:rPr>
              <a:t>Fondos de WhatsApp</a:t>
            </a:r>
          </a:p>
          <a:p>
            <a:pPr marL="285750" indent="-285750">
              <a:buFont typeface="Arial" panose="020B0604020202020204" pitchFamily="34" charset="0"/>
              <a:buChar char="•"/>
            </a:pPr>
            <a:endParaRPr lang="es-ES" sz="2000" dirty="0">
              <a:solidFill>
                <a:srgbClr val="005392"/>
              </a:solidFill>
            </a:endParaRPr>
          </a:p>
          <a:p>
            <a:r>
              <a:rPr lang="es-ES" sz="2000" dirty="0">
                <a:solidFill>
                  <a:srgbClr val="005392"/>
                </a:solidFill>
              </a:rPr>
              <a:t>Al seleccionar, presenta vista previa</a:t>
            </a:r>
          </a:p>
        </p:txBody>
      </p:sp>
      <p:cxnSp>
        <p:nvCxnSpPr>
          <p:cNvPr id="8" name="Conector recto de flecha 7">
            <a:extLst>
              <a:ext uri="{FF2B5EF4-FFF2-40B4-BE49-F238E27FC236}">
                <a16:creationId xmlns:a16="http://schemas.microsoft.com/office/drawing/2014/main" id="{18602CB4-856F-4531-8956-B9DE56CD5C2B}"/>
              </a:ext>
            </a:extLst>
          </p:cNvPr>
          <p:cNvCxnSpPr>
            <a:stCxn id="2" idx="3"/>
            <a:endCxn id="3" idx="1"/>
          </p:cNvCxnSpPr>
          <p:nvPr/>
        </p:nvCxnSpPr>
        <p:spPr>
          <a:xfrm flipV="1">
            <a:off x="1363287" y="3156361"/>
            <a:ext cx="2743200" cy="4102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upo 14">
            <a:extLst>
              <a:ext uri="{FF2B5EF4-FFF2-40B4-BE49-F238E27FC236}">
                <a16:creationId xmlns:a16="http://schemas.microsoft.com/office/drawing/2014/main" id="{C156D747-B0D6-4D21-8765-AE8C24A3504E}"/>
              </a:ext>
            </a:extLst>
          </p:cNvPr>
          <p:cNvGrpSpPr/>
          <p:nvPr/>
        </p:nvGrpSpPr>
        <p:grpSpPr>
          <a:xfrm>
            <a:off x="4258887" y="3514698"/>
            <a:ext cx="1919008" cy="1567352"/>
            <a:chOff x="4258887" y="3514698"/>
            <a:chExt cx="1919008" cy="1567352"/>
          </a:xfrm>
        </p:grpSpPr>
        <p:cxnSp>
          <p:nvCxnSpPr>
            <p:cNvPr id="10" name="Conector recto de flecha 9">
              <a:extLst>
                <a:ext uri="{FF2B5EF4-FFF2-40B4-BE49-F238E27FC236}">
                  <a16:creationId xmlns:a16="http://schemas.microsoft.com/office/drawing/2014/main" id="{72659024-0FB7-48EA-8FDA-2D3B7F7D63BD}"/>
                </a:ext>
              </a:extLst>
            </p:cNvPr>
            <p:cNvCxnSpPr>
              <a:cxnSpLocks/>
              <a:endCxn id="9" idx="1"/>
            </p:cNvCxnSpPr>
            <p:nvPr/>
          </p:nvCxnSpPr>
          <p:spPr>
            <a:xfrm flipV="1">
              <a:off x="5652655" y="3514698"/>
              <a:ext cx="525240" cy="15673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F26B3B81-BFAA-4AF0-A820-7825CB26D99D}"/>
                </a:ext>
              </a:extLst>
            </p:cNvPr>
            <p:cNvCxnSpPr/>
            <p:nvPr/>
          </p:nvCxnSpPr>
          <p:spPr>
            <a:xfrm>
              <a:off x="4258887" y="5082050"/>
              <a:ext cx="13937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8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1500"/>
                                        <p:tgtEl>
                                          <p:spTgt spid="2"/>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up)">
                                      <p:cBhvr>
                                        <p:cTn id="20" dur="500"/>
                                        <p:tgtEl>
                                          <p:spTgt spid="3">
                                            <p:txEl>
                                              <p:pRg st="0" end="0"/>
                                            </p:txEl>
                                          </p:spTgt>
                                        </p:tgtEl>
                                      </p:cBhvr>
                                    </p:animEffect>
                                  </p:childTnLst>
                                </p:cTn>
                              </p:par>
                            </p:childTnLst>
                          </p:cTn>
                        </p:par>
                        <p:par>
                          <p:cTn id="21" fill="hold">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up)">
                                      <p:cBhvr>
                                        <p:cTn id="28" dur="500"/>
                                        <p:tgtEl>
                                          <p:spTgt spid="3">
                                            <p:txEl>
                                              <p:pRg st="2" end="2"/>
                                            </p:txEl>
                                          </p:spTgt>
                                        </p:tgtEl>
                                      </p:cBhvr>
                                    </p:animEffect>
                                  </p:childTnLst>
                                </p:cTn>
                              </p:par>
                            </p:childTnLst>
                          </p:cTn>
                        </p:par>
                        <p:par>
                          <p:cTn id="29" fill="hold">
                            <p:stCondLst>
                              <p:cond delay="3500"/>
                            </p:stCondLst>
                            <p:childTnLst>
                              <p:par>
                                <p:cTn id="30" presetID="22" presetClass="entr" presetSubtype="1"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up)">
                                      <p:cBhvr>
                                        <p:cTn id="32" dur="500"/>
                                        <p:tgtEl>
                                          <p:spTgt spid="3">
                                            <p:txEl>
                                              <p:pRg st="3" end="3"/>
                                            </p:txEl>
                                          </p:spTgt>
                                        </p:tgtEl>
                                      </p:cBhvr>
                                    </p:animEffect>
                                  </p:childTnLst>
                                </p:cTn>
                              </p:par>
                            </p:childTnLst>
                          </p:cTn>
                        </p:par>
                        <p:par>
                          <p:cTn id="33" fill="hold">
                            <p:stCondLst>
                              <p:cond delay="4000"/>
                            </p:stCondLst>
                            <p:childTnLst>
                              <p:par>
                                <p:cTn id="34" presetID="22" presetClass="entr" presetSubtype="1"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up)">
                                      <p:cBhvr>
                                        <p:cTn id="36" dur="500"/>
                                        <p:tgtEl>
                                          <p:spTgt spid="3">
                                            <p:txEl>
                                              <p:pRg st="4" end="4"/>
                                            </p:txEl>
                                          </p:spTgt>
                                        </p:tgtEl>
                                      </p:cBhvr>
                                    </p:animEffect>
                                  </p:childTnLst>
                                </p:cTn>
                              </p:par>
                            </p:childTnLst>
                          </p:cTn>
                        </p:par>
                        <p:par>
                          <p:cTn id="37" fill="hold">
                            <p:stCondLst>
                              <p:cond delay="4500"/>
                            </p:stCondLst>
                            <p:childTnLst>
                              <p:par>
                                <p:cTn id="38" presetID="22" presetClass="entr" presetSubtype="1" fill="hold" grpId="0" nodeType="after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up)">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bldLvl="2"/>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094EBE2F-F483-4C8F-A85E-0164105EA9A7}"/>
              </a:ext>
            </a:extLst>
          </p:cNvPr>
          <p:cNvSpPr>
            <a:spLocks noGrp="1"/>
          </p:cNvSpPr>
          <p:nvPr>
            <p:ph type="sldNum" sz="quarter" idx="10"/>
          </p:nvPr>
        </p:nvSpPr>
        <p:spPr/>
        <p:txBody>
          <a:bodyPr/>
          <a:lstStyle/>
          <a:p>
            <a:fld id="{E9B52608-13A2-4953-8011-EA7EC8577D97}" type="slidenum">
              <a:rPr lang="es-ES" altLang="es-ES" smtClean="0"/>
              <a:pPr/>
              <a:t>106</a:t>
            </a:fld>
            <a:endParaRPr lang="es-ES" altLang="es-ES" dirty="0"/>
          </a:p>
        </p:txBody>
      </p:sp>
      <p:sp>
        <p:nvSpPr>
          <p:cNvPr id="5" name="Título 2">
            <a:extLst>
              <a:ext uri="{FF2B5EF4-FFF2-40B4-BE49-F238E27FC236}">
                <a16:creationId xmlns:a16="http://schemas.microsoft.com/office/drawing/2014/main" id="{542A85DE-5BB8-4803-B475-D81CCEFC4756}"/>
              </a:ext>
            </a:extLst>
          </p:cNvPr>
          <p:cNvSpPr>
            <a:spLocks noGrp="1"/>
          </p:cNvSpPr>
          <p:nvPr>
            <p:ph type="title"/>
          </p:nvPr>
        </p:nvSpPr>
        <p:spPr>
          <a:xfrm>
            <a:off x="250827" y="47656"/>
            <a:ext cx="8748713" cy="473043"/>
          </a:xfrm>
        </p:spPr>
        <p:txBody>
          <a:bodyPr/>
          <a:lstStyle/>
          <a:p>
            <a:r>
              <a:rPr lang="es-ES" altLang="es-ES" sz="2400" dirty="0"/>
              <a:t>WHATSAPP – CONFIGURACIÓN Y AJUSTES - NOTIFICACIONES</a:t>
            </a:r>
          </a:p>
        </p:txBody>
      </p:sp>
      <p:pic>
        <p:nvPicPr>
          <p:cNvPr id="3" name="Imagen 2" descr="Captura de pantalla de un celular&#10;&#10;Descripción generada automáticamente">
            <a:extLst>
              <a:ext uri="{FF2B5EF4-FFF2-40B4-BE49-F238E27FC236}">
                <a16:creationId xmlns:a16="http://schemas.microsoft.com/office/drawing/2014/main" id="{44CA848E-0FB7-479E-9AEF-124174165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136" y="879021"/>
            <a:ext cx="2358707" cy="3714499"/>
          </a:xfrm>
          <a:prstGeom prst="rect">
            <a:avLst/>
          </a:prstGeom>
          <a:ln>
            <a:solidFill>
              <a:srgbClr val="629DD1"/>
            </a:solidFill>
          </a:ln>
        </p:spPr>
      </p:pic>
      <p:pic>
        <p:nvPicPr>
          <p:cNvPr id="8" name="Imagen 7" descr="Captura de pantalla de un celular&#10;&#10;Descripción generada automáticamente">
            <a:extLst>
              <a:ext uri="{FF2B5EF4-FFF2-40B4-BE49-F238E27FC236}">
                <a16:creationId xmlns:a16="http://schemas.microsoft.com/office/drawing/2014/main" id="{6B6532B1-538F-4978-BEED-9E4D1810E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075" y="1251660"/>
            <a:ext cx="2352675" cy="3700182"/>
          </a:xfrm>
          <a:prstGeom prst="rect">
            <a:avLst/>
          </a:prstGeom>
          <a:ln>
            <a:solidFill>
              <a:srgbClr val="629DD1"/>
            </a:solidFill>
          </a:ln>
        </p:spPr>
      </p:pic>
      <p:pic>
        <p:nvPicPr>
          <p:cNvPr id="11" name="Imagen 10" descr="Captura de pantalla de un celular con letras&#10;&#10;Descripción generada automáticamente">
            <a:extLst>
              <a:ext uri="{FF2B5EF4-FFF2-40B4-BE49-F238E27FC236}">
                <a16:creationId xmlns:a16="http://schemas.microsoft.com/office/drawing/2014/main" id="{8279280B-AB45-4ADD-8819-3B646AA29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183" y="890587"/>
            <a:ext cx="2352675" cy="3705225"/>
          </a:xfrm>
          <a:prstGeom prst="rect">
            <a:avLst/>
          </a:prstGeom>
          <a:ln>
            <a:solidFill>
              <a:srgbClr val="629DD1"/>
            </a:solidFill>
          </a:ln>
        </p:spPr>
      </p:pic>
      <p:pic>
        <p:nvPicPr>
          <p:cNvPr id="13" name="Imagen 12" descr="Captura de pantalla de un celular&#10;&#10;Descripción generada automáticamente">
            <a:extLst>
              <a:ext uri="{FF2B5EF4-FFF2-40B4-BE49-F238E27FC236}">
                <a16:creationId xmlns:a16="http://schemas.microsoft.com/office/drawing/2014/main" id="{B0A5861D-EAEF-46B3-BA84-BC0E49ECC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19875" y="2057400"/>
            <a:ext cx="2524125" cy="3543300"/>
          </a:xfrm>
          <a:prstGeom prst="rect">
            <a:avLst/>
          </a:prstGeom>
          <a:ln>
            <a:solidFill>
              <a:srgbClr val="629DD1"/>
            </a:solidFill>
          </a:ln>
        </p:spPr>
      </p:pic>
      <p:sp>
        <p:nvSpPr>
          <p:cNvPr id="9" name="Rectángulo 8">
            <a:extLst>
              <a:ext uri="{FF2B5EF4-FFF2-40B4-BE49-F238E27FC236}">
                <a16:creationId xmlns:a16="http://schemas.microsoft.com/office/drawing/2014/main" id="{22DEED74-59F4-453E-89C7-E03300DECBDB}"/>
              </a:ext>
            </a:extLst>
          </p:cNvPr>
          <p:cNvSpPr/>
          <p:nvPr/>
        </p:nvSpPr>
        <p:spPr>
          <a:xfrm>
            <a:off x="2231715" y="2544764"/>
            <a:ext cx="1368735" cy="3222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0" name="Conector recto de flecha 9">
            <a:extLst>
              <a:ext uri="{FF2B5EF4-FFF2-40B4-BE49-F238E27FC236}">
                <a16:creationId xmlns:a16="http://schemas.microsoft.com/office/drawing/2014/main" id="{1B592C2D-3453-4149-8259-0CA67A65DE34}"/>
              </a:ext>
            </a:extLst>
          </p:cNvPr>
          <p:cNvCxnSpPr>
            <a:cxnSpLocks/>
            <a:stCxn id="9" idx="3"/>
            <a:endCxn id="11" idx="1"/>
          </p:cNvCxnSpPr>
          <p:nvPr/>
        </p:nvCxnSpPr>
        <p:spPr>
          <a:xfrm>
            <a:off x="3600450" y="2705895"/>
            <a:ext cx="1024733" cy="373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a:extLst>
              <a:ext uri="{FF2B5EF4-FFF2-40B4-BE49-F238E27FC236}">
                <a16:creationId xmlns:a16="http://schemas.microsoft.com/office/drawing/2014/main" id="{CD0E0508-985A-47B4-8595-5944C97FD360}"/>
              </a:ext>
            </a:extLst>
          </p:cNvPr>
          <p:cNvSpPr/>
          <p:nvPr/>
        </p:nvSpPr>
        <p:spPr>
          <a:xfrm>
            <a:off x="2231715" y="3070226"/>
            <a:ext cx="1368735" cy="3222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4" name="Conector recto de flecha 13">
            <a:extLst>
              <a:ext uri="{FF2B5EF4-FFF2-40B4-BE49-F238E27FC236}">
                <a16:creationId xmlns:a16="http://schemas.microsoft.com/office/drawing/2014/main" id="{D7CEF73B-5E75-40F8-BBD4-C8015853CAB8}"/>
              </a:ext>
            </a:extLst>
          </p:cNvPr>
          <p:cNvCxnSpPr>
            <a:cxnSpLocks/>
            <a:stCxn id="12" idx="3"/>
            <a:endCxn id="13" idx="1"/>
          </p:cNvCxnSpPr>
          <p:nvPr/>
        </p:nvCxnSpPr>
        <p:spPr>
          <a:xfrm>
            <a:off x="3600450" y="3231357"/>
            <a:ext cx="3019425" cy="5976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77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1500"/>
                                        <p:tgtEl>
                                          <p:spTgt spid="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1500"/>
                                        <p:tgtEl>
                                          <p:spTgt spid="12"/>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0FF48B6-150A-4DB2-998D-52EF9C623A46}" type="slidenum">
              <a:rPr lang="es-ES" altLang="es-ES" sz="1000">
                <a:solidFill>
                  <a:srgbClr val="78697B"/>
                </a:solidFill>
              </a:rPr>
              <a:pPr eaLnBrk="1" hangingPunct="1"/>
              <a:t>107</a:t>
            </a:fld>
            <a:endParaRPr lang="es-ES" altLang="es-ES" sz="1000">
              <a:solidFill>
                <a:srgbClr val="78697B"/>
              </a:solidFill>
            </a:endParaRPr>
          </a:p>
        </p:txBody>
      </p:sp>
      <p:sp>
        <p:nvSpPr>
          <p:cNvPr id="5" name="4 Rectángulo"/>
          <p:cNvSpPr/>
          <p:nvPr/>
        </p:nvSpPr>
        <p:spPr>
          <a:xfrm>
            <a:off x="1122220" y="2449304"/>
            <a:ext cx="6996545" cy="1015663"/>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6000" b="1" dirty="0">
                <a:solidFill>
                  <a:srgbClr val="1D4696"/>
                </a:solidFill>
                <a:latin typeface="+mj-lt"/>
              </a:rPr>
              <a:t>ENTRETENIMIENTO</a:t>
            </a:r>
            <a:endParaRPr lang="es-ES" altLang="es-ES" sz="6000" b="1" dirty="0">
              <a:solidFill>
                <a:srgbClr val="1D4696"/>
              </a:solidFill>
              <a:latin typeface="+mj-lt"/>
            </a:endParaRPr>
          </a:p>
        </p:txBody>
      </p:sp>
    </p:spTree>
    <p:extLst>
      <p:ext uri="{BB962C8B-B14F-4D97-AF65-F5344CB8AC3E}">
        <p14:creationId xmlns:p14="http://schemas.microsoft.com/office/powerpoint/2010/main" val="369833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Título">
            <a:extLst>
              <a:ext uri="{FF2B5EF4-FFF2-40B4-BE49-F238E27FC236}">
                <a16:creationId xmlns:a16="http://schemas.microsoft.com/office/drawing/2014/main" id="{D13D660F-BA78-44BE-B81D-888871EAFB01}"/>
              </a:ext>
            </a:extLst>
          </p:cNvPr>
          <p:cNvSpPr>
            <a:spLocks noGrp="1"/>
          </p:cNvSpPr>
          <p:nvPr>
            <p:ph type="title"/>
          </p:nvPr>
        </p:nvSpPr>
        <p:spPr>
          <a:xfrm>
            <a:off x="250827" y="-26988"/>
            <a:ext cx="8748713" cy="547688"/>
          </a:xfrm>
        </p:spPr>
        <p:txBody>
          <a:bodyPr/>
          <a:lstStyle/>
          <a:p>
            <a:r>
              <a:rPr lang="es-ES_tradnl" altLang="es-ES" sz="2400" dirty="0"/>
              <a:t>LEER PERIÓDICOS Y LIBROS</a:t>
            </a:r>
            <a:endParaRPr lang="es-ES" altLang="es-ES" sz="2400" dirty="0"/>
          </a:p>
        </p:txBody>
      </p:sp>
      <p:sp>
        <p:nvSpPr>
          <p:cNvPr id="71683" name="3 Marcador de número de diapositiva">
            <a:extLst>
              <a:ext uri="{FF2B5EF4-FFF2-40B4-BE49-F238E27FC236}">
                <a16:creationId xmlns:a16="http://schemas.microsoft.com/office/drawing/2014/main" id="{F8B12C70-4791-4547-93F9-E05EF6308C4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a:spcBef>
                <a:spcPct val="0"/>
              </a:spcBef>
              <a:buSzTx/>
              <a:buFontTx/>
              <a:buNone/>
            </a:pPr>
            <a:fld id="{7F46981F-87B1-4D74-A5AC-22A1289F1133}" type="slidenum">
              <a:rPr lang="es-ES" altLang="es-ES" sz="1000">
                <a:solidFill>
                  <a:srgbClr val="78697B"/>
                </a:solidFill>
              </a:rPr>
              <a:pPr>
                <a:spcBef>
                  <a:spcPct val="0"/>
                </a:spcBef>
                <a:buSzTx/>
                <a:buFontTx/>
                <a:buNone/>
              </a:pPr>
              <a:t>108</a:t>
            </a:fld>
            <a:endParaRPr lang="es-ES" altLang="es-ES" sz="1000">
              <a:solidFill>
                <a:srgbClr val="78697B"/>
              </a:solidFill>
            </a:endParaRPr>
          </a:p>
        </p:txBody>
      </p:sp>
      <p:sp>
        <p:nvSpPr>
          <p:cNvPr id="71684" name="6 CuadroTexto">
            <a:extLst>
              <a:ext uri="{FF2B5EF4-FFF2-40B4-BE49-F238E27FC236}">
                <a16:creationId xmlns:a16="http://schemas.microsoft.com/office/drawing/2014/main" id="{9ABA04FF-26D2-4C66-A1BA-90461C120A94}"/>
              </a:ext>
            </a:extLst>
          </p:cNvPr>
          <p:cNvSpPr txBox="1">
            <a:spLocks noChangeArrowheads="1"/>
          </p:cNvSpPr>
          <p:nvPr/>
        </p:nvSpPr>
        <p:spPr bwMode="auto">
          <a:xfrm>
            <a:off x="250824" y="755652"/>
            <a:ext cx="83729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_tradnl" altLang="es-ES" sz="2400" b="1" dirty="0">
                <a:solidFill>
                  <a:srgbClr val="1E4696"/>
                </a:solidFill>
              </a:rPr>
              <a:t>PRENSA</a:t>
            </a:r>
            <a:endParaRPr lang="es-ES_tradnl" altLang="es-ES" sz="2000" b="1" dirty="0">
              <a:solidFill>
                <a:srgbClr val="1E4696"/>
              </a:solidFill>
            </a:endParaRPr>
          </a:p>
          <a:p>
            <a:pPr eaLnBrk="1" hangingPunct="1">
              <a:spcBef>
                <a:spcPct val="0"/>
              </a:spcBef>
              <a:buSzTx/>
              <a:buFontTx/>
              <a:buNone/>
            </a:pPr>
            <a:r>
              <a:rPr lang="es-ES_tradnl" altLang="es-ES" sz="2000" dirty="0">
                <a:solidFill>
                  <a:srgbClr val="1E4696"/>
                </a:solidFill>
              </a:rPr>
              <a:t>Cada periódico tiene una página que mantiene actualizada, suele ser gratuita. </a:t>
            </a:r>
          </a:p>
          <a:p>
            <a:pPr eaLnBrk="1" hangingPunct="1">
              <a:spcBef>
                <a:spcPct val="0"/>
              </a:spcBef>
              <a:buSzTx/>
              <a:buFontTx/>
              <a:buNone/>
            </a:pPr>
            <a:r>
              <a:rPr lang="es-ES_tradnl" altLang="es-ES" sz="2000" dirty="0">
                <a:solidFill>
                  <a:srgbClr val="1E4696"/>
                </a:solidFill>
              </a:rPr>
              <a:t>Además hay versiones “tipo papel” que son de pago en algunos periódicos</a:t>
            </a:r>
          </a:p>
        </p:txBody>
      </p:sp>
      <p:pic>
        <p:nvPicPr>
          <p:cNvPr id="71685" name="Imagen 14">
            <a:extLst>
              <a:ext uri="{FF2B5EF4-FFF2-40B4-BE49-F238E27FC236}">
                <a16:creationId xmlns:a16="http://schemas.microsoft.com/office/drawing/2014/main" id="{5F94AE9E-A6A2-4C8B-A6D4-3B6EA1DCA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450" y="5916615"/>
            <a:ext cx="7302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90DA4BB0-F793-423D-BF50-AC66D263A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900" y="2232935"/>
            <a:ext cx="695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7F90890A-06FD-4042-9892-7BE7168C9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900" y="3187023"/>
            <a:ext cx="719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453ACA9E-EE54-4E96-B120-705EEBFFF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910" y="4142698"/>
            <a:ext cx="6794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9CFB4C7E-4818-481D-B4D7-5A70A2CB2B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7085" y="2232935"/>
            <a:ext cx="78898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EF4668-8C89-4F17-9994-B1BF1007409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7087" y="316321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ADF2E9F3-50B7-4D53-9F2D-4383C32E0B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8837" y="4093485"/>
            <a:ext cx="6889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a:extLst>
              <a:ext uri="{FF2B5EF4-FFF2-40B4-BE49-F238E27FC236}">
                <a16:creationId xmlns:a16="http://schemas.microsoft.com/office/drawing/2014/main" id="{849A8FCF-3060-4344-B2A7-295F9A42E9E4}"/>
              </a:ext>
            </a:extLst>
          </p:cNvPr>
          <p:cNvSpPr txBox="1">
            <a:spLocks noChangeArrowheads="1"/>
          </p:cNvSpPr>
          <p:nvPr/>
        </p:nvSpPr>
        <p:spPr bwMode="auto">
          <a:xfrm>
            <a:off x="2044473" y="2361521"/>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dirty="0">
                <a:solidFill>
                  <a:srgbClr val="1E4696"/>
                </a:solidFill>
              </a:rPr>
              <a:t>El Mundo</a:t>
            </a:r>
          </a:p>
        </p:txBody>
      </p:sp>
      <p:sp>
        <p:nvSpPr>
          <p:cNvPr id="21" name="CuadroTexto 20">
            <a:extLst>
              <a:ext uri="{FF2B5EF4-FFF2-40B4-BE49-F238E27FC236}">
                <a16:creationId xmlns:a16="http://schemas.microsoft.com/office/drawing/2014/main" id="{6CBBF1A0-4D74-465A-AF0A-89871871295F}"/>
              </a:ext>
            </a:extLst>
          </p:cNvPr>
          <p:cNvSpPr txBox="1">
            <a:spLocks noChangeArrowheads="1"/>
          </p:cNvSpPr>
          <p:nvPr/>
        </p:nvSpPr>
        <p:spPr bwMode="auto">
          <a:xfrm>
            <a:off x="2044473" y="3317196"/>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Orbyt</a:t>
            </a:r>
          </a:p>
        </p:txBody>
      </p:sp>
      <p:sp>
        <p:nvSpPr>
          <p:cNvPr id="22" name="CuadroTexto 21">
            <a:extLst>
              <a:ext uri="{FF2B5EF4-FFF2-40B4-BE49-F238E27FC236}">
                <a16:creationId xmlns:a16="http://schemas.microsoft.com/office/drawing/2014/main" id="{D0B5BDA8-7500-4E98-A508-A1198DFF9EB4}"/>
              </a:ext>
            </a:extLst>
          </p:cNvPr>
          <p:cNvSpPr txBox="1">
            <a:spLocks noChangeArrowheads="1"/>
          </p:cNvSpPr>
          <p:nvPr/>
        </p:nvSpPr>
        <p:spPr bwMode="auto">
          <a:xfrm>
            <a:off x="2044473" y="4223660"/>
            <a:ext cx="180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El País</a:t>
            </a:r>
          </a:p>
        </p:txBody>
      </p:sp>
      <p:sp>
        <p:nvSpPr>
          <p:cNvPr id="23" name="CuadroTexto 22">
            <a:extLst>
              <a:ext uri="{FF2B5EF4-FFF2-40B4-BE49-F238E27FC236}">
                <a16:creationId xmlns:a16="http://schemas.microsoft.com/office/drawing/2014/main" id="{CC806A50-D284-49A6-BDB8-DDEFCBD40F85}"/>
              </a:ext>
            </a:extLst>
          </p:cNvPr>
          <p:cNvSpPr txBox="1">
            <a:spLocks noChangeArrowheads="1"/>
          </p:cNvSpPr>
          <p:nvPr/>
        </p:nvSpPr>
        <p:spPr bwMode="auto">
          <a:xfrm>
            <a:off x="6479948" y="2401210"/>
            <a:ext cx="180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ABC</a:t>
            </a:r>
          </a:p>
        </p:txBody>
      </p:sp>
      <p:sp>
        <p:nvSpPr>
          <p:cNvPr id="24" name="CuadroTexto 23">
            <a:extLst>
              <a:ext uri="{FF2B5EF4-FFF2-40B4-BE49-F238E27FC236}">
                <a16:creationId xmlns:a16="http://schemas.microsoft.com/office/drawing/2014/main" id="{C9725DE7-3BD0-4292-A6E1-607765E0363B}"/>
              </a:ext>
            </a:extLst>
          </p:cNvPr>
          <p:cNvSpPr txBox="1">
            <a:spLocks noChangeArrowheads="1"/>
          </p:cNvSpPr>
          <p:nvPr/>
        </p:nvSpPr>
        <p:spPr bwMode="auto">
          <a:xfrm>
            <a:off x="6479948" y="3198135"/>
            <a:ext cx="1809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Flipboard</a:t>
            </a:r>
          </a:p>
        </p:txBody>
      </p:sp>
      <p:sp>
        <p:nvSpPr>
          <p:cNvPr id="25" name="CuadroTexto 24">
            <a:extLst>
              <a:ext uri="{FF2B5EF4-FFF2-40B4-BE49-F238E27FC236}">
                <a16:creationId xmlns:a16="http://schemas.microsoft.com/office/drawing/2014/main" id="{9B909212-A24A-4CE2-BDB2-44953EF6D9D2}"/>
              </a:ext>
            </a:extLst>
          </p:cNvPr>
          <p:cNvSpPr txBox="1">
            <a:spLocks noChangeArrowheads="1"/>
          </p:cNvSpPr>
          <p:nvPr/>
        </p:nvSpPr>
        <p:spPr bwMode="auto">
          <a:xfrm>
            <a:off x="6479948" y="4223660"/>
            <a:ext cx="1809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dirty="0" err="1">
                <a:solidFill>
                  <a:srgbClr val="1E4696"/>
                </a:solidFill>
              </a:rPr>
              <a:t>Upday</a:t>
            </a:r>
            <a:endParaRPr lang="es-ES" altLang="es-ES" sz="2400" dirty="0">
              <a:solidFill>
                <a:srgbClr val="1E4696"/>
              </a:solidFill>
            </a:endParaRPr>
          </a:p>
        </p:txBody>
      </p:sp>
      <p:sp>
        <p:nvSpPr>
          <p:cNvPr id="26" name="CuadroTexto 25">
            <a:extLst>
              <a:ext uri="{FF2B5EF4-FFF2-40B4-BE49-F238E27FC236}">
                <a16:creationId xmlns:a16="http://schemas.microsoft.com/office/drawing/2014/main" id="{F8DD9BAD-6EFA-41D6-9C12-F04CA8103848}"/>
              </a:ext>
            </a:extLst>
          </p:cNvPr>
          <p:cNvSpPr txBox="1">
            <a:spLocks noChangeArrowheads="1"/>
          </p:cNvSpPr>
          <p:nvPr/>
        </p:nvSpPr>
        <p:spPr bwMode="auto">
          <a:xfrm>
            <a:off x="3543075" y="4876121"/>
            <a:ext cx="2344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dirty="0">
                <a:solidFill>
                  <a:srgbClr val="1E4696"/>
                </a:solidFill>
              </a:rPr>
              <a:t>.... Y muchos más</a:t>
            </a:r>
          </a:p>
        </p:txBody>
      </p:sp>
    </p:spTree>
    <p:extLst>
      <p:ext uri="{BB962C8B-B14F-4D97-AF65-F5344CB8AC3E}">
        <p14:creationId xmlns:p14="http://schemas.microsoft.com/office/powerpoint/2010/main" val="39844247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71684"/>
                                        </p:tgtEl>
                                        <p:attrNameLst>
                                          <p:attrName>style.visibility</p:attrName>
                                        </p:attrNameLst>
                                      </p:cBhvr>
                                      <p:to>
                                        <p:strVal val="visible"/>
                                      </p:to>
                                    </p:set>
                                    <p:animEffect transition="in" filter="wipe(up)">
                                      <p:cBhvr>
                                        <p:cTn id="7" dur="500"/>
                                        <p:tgtEl>
                                          <p:spTgt spid="7168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53" presetClass="entr" presetSubtype="16" fill="hold" nodeType="afterEffect">
                                  <p:stCondLst>
                                    <p:cond delay="25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2" presetClass="entr" presetSubtype="2"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250"/>
                            </p:stCondLst>
                            <p:childTnLst>
                              <p:par>
                                <p:cTn id="30" presetID="53" presetClass="entr" presetSubtype="16" fill="hold" nodeType="afterEffect">
                                  <p:stCondLst>
                                    <p:cond delay="25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par>
                                <p:cTn id="35" presetID="2" presetClass="entr" presetSubtype="2"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1+#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000"/>
                            </p:stCondLst>
                            <p:childTnLst>
                              <p:par>
                                <p:cTn id="40" presetID="53" presetClass="entr" presetSubtype="16" fill="hold" nodeType="afterEffect">
                                  <p:stCondLst>
                                    <p:cond delay="25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2" presetClass="entr" presetSubtype="2"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1+#ppt_w/2"/>
                                          </p:val>
                                        </p:tav>
                                        <p:tav tm="100000">
                                          <p:val>
                                            <p:strVal val="#ppt_x"/>
                                          </p:val>
                                        </p:tav>
                                      </p:tavLst>
                                    </p:anim>
                                    <p:anim calcmode="lin" valueType="num">
                                      <p:cBhvr additive="base">
                                        <p:cTn id="48" dur="500" fill="hold"/>
                                        <p:tgtEl>
                                          <p:spTgt spid="23"/>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2750"/>
                            </p:stCondLst>
                            <p:childTnLst>
                              <p:par>
                                <p:cTn id="50" presetID="53" presetClass="entr" presetSubtype="16" fill="hold" nodeType="afterEffect">
                                  <p:stCondLst>
                                    <p:cond delay="250"/>
                                  </p:stCondLst>
                                  <p:childTnLst>
                                    <p:set>
                                      <p:cBhvr>
                                        <p:cTn id="51" dur="1" fill="hold">
                                          <p:stCondLst>
                                            <p:cond delay="0"/>
                                          </p:stCondLst>
                                        </p:cTn>
                                        <p:tgtEl>
                                          <p:spTgt spid="7"/>
                                        </p:tgtEl>
                                        <p:attrNameLst>
                                          <p:attrName>style.visibility</p:attrName>
                                        </p:attrNameLst>
                                      </p:cBhvr>
                                      <p:to>
                                        <p:strVal val="visible"/>
                                      </p:to>
                                    </p:set>
                                    <p:anim calcmode="lin" valueType="num">
                                      <p:cBhvr>
                                        <p:cTn id="52" dur="500" fill="hold"/>
                                        <p:tgtEl>
                                          <p:spTgt spid="7"/>
                                        </p:tgtEl>
                                        <p:attrNameLst>
                                          <p:attrName>ppt_w</p:attrName>
                                        </p:attrNameLst>
                                      </p:cBhvr>
                                      <p:tavLst>
                                        <p:tav tm="0">
                                          <p:val>
                                            <p:fltVal val="0"/>
                                          </p:val>
                                        </p:tav>
                                        <p:tav tm="100000">
                                          <p:val>
                                            <p:strVal val="#ppt_w"/>
                                          </p:val>
                                        </p:tav>
                                      </p:tavLst>
                                    </p:anim>
                                    <p:anim calcmode="lin" valueType="num">
                                      <p:cBhvr>
                                        <p:cTn id="53" dur="500" fill="hold"/>
                                        <p:tgtEl>
                                          <p:spTgt spid="7"/>
                                        </p:tgtEl>
                                        <p:attrNameLst>
                                          <p:attrName>ppt_h</p:attrName>
                                        </p:attrNameLst>
                                      </p:cBhvr>
                                      <p:tavLst>
                                        <p:tav tm="0">
                                          <p:val>
                                            <p:fltVal val="0"/>
                                          </p:val>
                                        </p:tav>
                                        <p:tav tm="100000">
                                          <p:val>
                                            <p:strVal val="#ppt_h"/>
                                          </p:val>
                                        </p:tav>
                                      </p:tavLst>
                                    </p:anim>
                                    <p:animEffect transition="in" filter="fade">
                                      <p:cBhvr>
                                        <p:cTn id="54" dur="500"/>
                                        <p:tgtEl>
                                          <p:spTgt spid="7"/>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1+#ppt_w/2"/>
                                          </p:val>
                                        </p:tav>
                                        <p:tav tm="100000">
                                          <p:val>
                                            <p:strVal val="#ppt_x"/>
                                          </p:val>
                                        </p:tav>
                                      </p:tavLst>
                                    </p:anim>
                                    <p:anim calcmode="lin" valueType="num">
                                      <p:cBhvr additive="base">
                                        <p:cTn id="58" dur="500" fill="hold"/>
                                        <p:tgtEl>
                                          <p:spTgt spid="24"/>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3500"/>
                            </p:stCondLst>
                            <p:childTnLst>
                              <p:par>
                                <p:cTn id="60" presetID="53" presetClass="entr" presetSubtype="16" fill="hold" nodeType="afterEffect">
                                  <p:stCondLst>
                                    <p:cond delay="25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par>
                                <p:cTn id="65" presetID="2" presetClass="entr" presetSubtype="2"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1+#ppt_w/2"/>
                                          </p:val>
                                        </p:tav>
                                        <p:tav tm="100000">
                                          <p:val>
                                            <p:strVal val="#ppt_x"/>
                                          </p:val>
                                        </p:tav>
                                      </p:tavLst>
                                    </p:anim>
                                    <p:anim calcmode="lin" valueType="num">
                                      <p:cBhvr additive="base">
                                        <p:cTn id="68" dur="500" fill="hold"/>
                                        <p:tgtEl>
                                          <p:spTgt spid="25"/>
                                        </p:tgtEl>
                                        <p:attrNameLst>
                                          <p:attrName>ppt_y</p:attrName>
                                        </p:attrNameLst>
                                      </p:cBhvr>
                                      <p:tavLst>
                                        <p:tav tm="0">
                                          <p:val>
                                            <p:strVal val="#ppt_y"/>
                                          </p:val>
                                        </p:tav>
                                        <p:tav tm="100000">
                                          <p:val>
                                            <p:strVal val="#ppt_y"/>
                                          </p:val>
                                        </p:tav>
                                      </p:tavLst>
                                    </p:anim>
                                  </p:childTnLst>
                                </p:cTn>
                              </p:par>
                            </p:childTnLst>
                          </p:cTn>
                        </p:par>
                        <p:par>
                          <p:cTn id="69" fill="hold">
                            <p:stCondLst>
                              <p:cond delay="4250"/>
                            </p:stCondLst>
                            <p:childTnLst>
                              <p:par>
                                <p:cTn id="70" presetID="2" presetClass="entr" presetSubtype="4"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ppt_x"/>
                                          </p:val>
                                        </p:tav>
                                        <p:tav tm="100000">
                                          <p:val>
                                            <p:strVal val="#ppt_x"/>
                                          </p:val>
                                        </p:tav>
                                      </p:tavLst>
                                    </p:anim>
                                    <p:anim calcmode="lin" valueType="num">
                                      <p:cBhvr additive="base">
                                        <p:cTn id="73" dur="500" fill="hold"/>
                                        <p:tgtEl>
                                          <p:spTgt spid="26"/>
                                        </p:tgtEl>
                                        <p:attrNameLst>
                                          <p:attrName>ppt_y</p:attrName>
                                        </p:attrNameLst>
                                      </p:cBhvr>
                                      <p:tavLst>
                                        <p:tav tm="0">
                                          <p:val>
                                            <p:strVal val="1+#ppt_h/2"/>
                                          </p:val>
                                        </p:tav>
                                        <p:tav tm="100000">
                                          <p:val>
                                            <p:strVal val="#ppt_y"/>
                                          </p:val>
                                        </p:tav>
                                      </p:tavLst>
                                    </p:anim>
                                  </p:childTnLst>
                                </p:cTn>
                              </p:par>
                            </p:childTnLst>
                          </p:cTn>
                        </p:par>
                        <p:par>
                          <p:cTn id="74" fill="hold">
                            <p:stCondLst>
                              <p:cond delay="4750"/>
                            </p:stCondLst>
                            <p:childTnLst>
                              <p:par>
                                <p:cTn id="75" presetID="53" presetClass="entr" presetSubtype="16" fill="hold" nodeType="afterEffect">
                                  <p:stCondLst>
                                    <p:cond delay="0"/>
                                  </p:stCondLst>
                                  <p:childTnLst>
                                    <p:set>
                                      <p:cBhvr>
                                        <p:cTn id="76" dur="1" fill="hold">
                                          <p:stCondLst>
                                            <p:cond delay="0"/>
                                          </p:stCondLst>
                                        </p:cTn>
                                        <p:tgtEl>
                                          <p:spTgt spid="71685"/>
                                        </p:tgtEl>
                                        <p:attrNameLst>
                                          <p:attrName>style.visibility</p:attrName>
                                        </p:attrNameLst>
                                      </p:cBhvr>
                                      <p:to>
                                        <p:strVal val="visible"/>
                                      </p:to>
                                    </p:set>
                                    <p:anim calcmode="lin" valueType="num">
                                      <p:cBhvr>
                                        <p:cTn id="77" dur="500" fill="hold"/>
                                        <p:tgtEl>
                                          <p:spTgt spid="71685"/>
                                        </p:tgtEl>
                                        <p:attrNameLst>
                                          <p:attrName>ppt_w</p:attrName>
                                        </p:attrNameLst>
                                      </p:cBhvr>
                                      <p:tavLst>
                                        <p:tav tm="0">
                                          <p:val>
                                            <p:fltVal val="0"/>
                                          </p:val>
                                        </p:tav>
                                        <p:tav tm="100000">
                                          <p:val>
                                            <p:strVal val="#ppt_w"/>
                                          </p:val>
                                        </p:tav>
                                      </p:tavLst>
                                    </p:anim>
                                    <p:anim calcmode="lin" valueType="num">
                                      <p:cBhvr>
                                        <p:cTn id="78" dur="500" fill="hold"/>
                                        <p:tgtEl>
                                          <p:spTgt spid="71685"/>
                                        </p:tgtEl>
                                        <p:attrNameLst>
                                          <p:attrName>ppt_h</p:attrName>
                                        </p:attrNameLst>
                                      </p:cBhvr>
                                      <p:tavLst>
                                        <p:tav tm="0">
                                          <p:val>
                                            <p:fltVal val="0"/>
                                          </p:val>
                                        </p:tav>
                                        <p:tav tm="100000">
                                          <p:val>
                                            <p:strVal val="#ppt_h"/>
                                          </p:val>
                                        </p:tav>
                                      </p:tavLst>
                                    </p:anim>
                                    <p:animEffect transition="in" filter="fade">
                                      <p:cBhvr>
                                        <p:cTn id="79" dur="500"/>
                                        <p:tgtEl>
                                          <p:spTgt spid="71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9" grpId="0"/>
      <p:bldP spid="21" grpId="0"/>
      <p:bldP spid="22" grpId="0"/>
      <p:bldP spid="23" grpId="0"/>
      <p:bldP spid="24" grpId="0"/>
      <p:bldP spid="25" grpId="0"/>
      <p:bldP spid="2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Título">
            <a:extLst>
              <a:ext uri="{FF2B5EF4-FFF2-40B4-BE49-F238E27FC236}">
                <a16:creationId xmlns:a16="http://schemas.microsoft.com/office/drawing/2014/main" id="{F6574303-8E66-4C22-983B-12743EA52D5D}"/>
              </a:ext>
            </a:extLst>
          </p:cNvPr>
          <p:cNvSpPr>
            <a:spLocks noGrp="1"/>
          </p:cNvSpPr>
          <p:nvPr>
            <p:ph type="title"/>
          </p:nvPr>
        </p:nvSpPr>
        <p:spPr>
          <a:xfrm>
            <a:off x="250827" y="-26988"/>
            <a:ext cx="8748713" cy="547688"/>
          </a:xfrm>
        </p:spPr>
        <p:txBody>
          <a:bodyPr/>
          <a:lstStyle/>
          <a:p>
            <a:r>
              <a:rPr lang="es-ES_tradnl" altLang="es-ES" sz="2400" dirty="0"/>
              <a:t>LEER PERIÓDICOS Y LIBROS</a:t>
            </a:r>
            <a:endParaRPr lang="es-ES" altLang="es-ES" sz="2400" dirty="0"/>
          </a:p>
        </p:txBody>
      </p:sp>
      <p:sp>
        <p:nvSpPr>
          <p:cNvPr id="72707" name="3 Marcador de número de diapositiva">
            <a:extLst>
              <a:ext uri="{FF2B5EF4-FFF2-40B4-BE49-F238E27FC236}">
                <a16:creationId xmlns:a16="http://schemas.microsoft.com/office/drawing/2014/main" id="{9CCC32A8-8779-42D6-AEF9-E13E275D0340}"/>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a:spcBef>
                <a:spcPct val="0"/>
              </a:spcBef>
              <a:buSzTx/>
              <a:buFontTx/>
              <a:buNone/>
            </a:pPr>
            <a:fld id="{24503914-C3FD-4AEF-B727-B8C3ECD1441E}" type="slidenum">
              <a:rPr lang="es-ES" altLang="es-ES" sz="1000">
                <a:solidFill>
                  <a:srgbClr val="78697B"/>
                </a:solidFill>
              </a:rPr>
              <a:pPr>
                <a:spcBef>
                  <a:spcPct val="0"/>
                </a:spcBef>
                <a:buSzTx/>
                <a:buFontTx/>
                <a:buNone/>
              </a:pPr>
              <a:t>109</a:t>
            </a:fld>
            <a:endParaRPr lang="es-ES" altLang="es-ES" sz="1000">
              <a:solidFill>
                <a:srgbClr val="78697B"/>
              </a:solidFill>
            </a:endParaRPr>
          </a:p>
        </p:txBody>
      </p:sp>
      <p:sp>
        <p:nvSpPr>
          <p:cNvPr id="72708" name="6 CuadroTexto">
            <a:extLst>
              <a:ext uri="{FF2B5EF4-FFF2-40B4-BE49-F238E27FC236}">
                <a16:creationId xmlns:a16="http://schemas.microsoft.com/office/drawing/2014/main" id="{0A6793A4-1F34-4F8F-BB89-C327A2AC6E16}"/>
              </a:ext>
            </a:extLst>
          </p:cNvPr>
          <p:cNvSpPr txBox="1">
            <a:spLocks noChangeArrowheads="1"/>
          </p:cNvSpPr>
          <p:nvPr/>
        </p:nvSpPr>
        <p:spPr bwMode="auto">
          <a:xfrm>
            <a:off x="250825" y="755652"/>
            <a:ext cx="86416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_tradnl" altLang="es-ES" sz="2400" b="1" dirty="0">
                <a:solidFill>
                  <a:srgbClr val="1E4696"/>
                </a:solidFill>
              </a:rPr>
              <a:t>LIBROS</a:t>
            </a:r>
          </a:p>
          <a:p>
            <a:pPr eaLnBrk="1" hangingPunct="1">
              <a:spcBef>
                <a:spcPct val="0"/>
              </a:spcBef>
              <a:buSzTx/>
              <a:buFontTx/>
              <a:buNone/>
            </a:pPr>
            <a:r>
              <a:rPr lang="es-ES_tradnl" altLang="es-ES" sz="2000" dirty="0">
                <a:solidFill>
                  <a:srgbClr val="1E4696"/>
                </a:solidFill>
              </a:rPr>
              <a:t>Permiten lectura en formatos estándar (</a:t>
            </a:r>
            <a:r>
              <a:rPr lang="es-ES_tradnl" altLang="es-ES" sz="2000" dirty="0" err="1">
                <a:solidFill>
                  <a:srgbClr val="1E4696"/>
                </a:solidFill>
              </a:rPr>
              <a:t>pdf</a:t>
            </a:r>
            <a:r>
              <a:rPr lang="es-ES_tradnl" altLang="es-ES" sz="2000" dirty="0">
                <a:solidFill>
                  <a:srgbClr val="1E4696"/>
                </a:solidFill>
              </a:rPr>
              <a:t> para documentos, o publicaciones electrónicas)</a:t>
            </a:r>
          </a:p>
        </p:txBody>
      </p:sp>
      <p:pic>
        <p:nvPicPr>
          <p:cNvPr id="72709" name="Imagen 14">
            <a:extLst>
              <a:ext uri="{FF2B5EF4-FFF2-40B4-BE49-F238E27FC236}">
                <a16:creationId xmlns:a16="http://schemas.microsoft.com/office/drawing/2014/main" id="{DDCA6C93-72B7-4A7F-A3FC-F723525AD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737225"/>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0CF20B9C-80BF-4465-BAD8-88ACD9EC1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75" y="2022477"/>
            <a:ext cx="8048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4EFDE2AD-BADD-41D0-92A8-90FC6136072C}"/>
              </a:ext>
            </a:extLst>
          </p:cNvPr>
          <p:cNvSpPr txBox="1">
            <a:spLocks noChangeArrowheads="1"/>
          </p:cNvSpPr>
          <p:nvPr/>
        </p:nvSpPr>
        <p:spPr bwMode="auto">
          <a:xfrm>
            <a:off x="1821087" y="2182813"/>
            <a:ext cx="1379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dirty="0" err="1">
                <a:solidFill>
                  <a:srgbClr val="1E4696"/>
                </a:solidFill>
              </a:rPr>
              <a:t>FBReader</a:t>
            </a:r>
            <a:endParaRPr lang="es-ES" altLang="es-ES" sz="2400" dirty="0">
              <a:solidFill>
                <a:srgbClr val="1E4696"/>
              </a:solidFill>
            </a:endParaRPr>
          </a:p>
        </p:txBody>
      </p:sp>
      <p:pic>
        <p:nvPicPr>
          <p:cNvPr id="4" name="Imagen 3">
            <a:extLst>
              <a:ext uri="{FF2B5EF4-FFF2-40B4-BE49-F238E27FC236}">
                <a16:creationId xmlns:a16="http://schemas.microsoft.com/office/drawing/2014/main" id="{FDFB0540-A91C-46F2-86C5-6F5E844B8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002" y="2952752"/>
            <a:ext cx="6826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2964382D-958F-4C31-8A55-E9EEECF6DED2}"/>
              </a:ext>
            </a:extLst>
          </p:cNvPr>
          <p:cNvSpPr txBox="1">
            <a:spLocks noChangeArrowheads="1"/>
          </p:cNvSpPr>
          <p:nvPr/>
        </p:nvSpPr>
        <p:spPr bwMode="auto">
          <a:xfrm>
            <a:off x="1821087" y="3113088"/>
            <a:ext cx="292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Adobe Digital Editions</a:t>
            </a:r>
          </a:p>
        </p:txBody>
      </p:sp>
      <p:pic>
        <p:nvPicPr>
          <p:cNvPr id="6" name="Imagen 5">
            <a:extLst>
              <a:ext uri="{FF2B5EF4-FFF2-40B4-BE49-F238E27FC236}">
                <a16:creationId xmlns:a16="http://schemas.microsoft.com/office/drawing/2014/main" id="{7F31A4DA-78F3-4B91-BBC3-7CA3DA3041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927" y="3883027"/>
            <a:ext cx="7191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a:extLst>
              <a:ext uri="{FF2B5EF4-FFF2-40B4-BE49-F238E27FC236}">
                <a16:creationId xmlns:a16="http://schemas.microsoft.com/office/drawing/2014/main" id="{BC7321E6-A185-403C-A67B-43228EE3A303}"/>
              </a:ext>
            </a:extLst>
          </p:cNvPr>
          <p:cNvSpPr txBox="1">
            <a:spLocks noChangeArrowheads="1"/>
          </p:cNvSpPr>
          <p:nvPr/>
        </p:nvSpPr>
        <p:spPr bwMode="auto">
          <a:xfrm>
            <a:off x="1821087" y="3937002"/>
            <a:ext cx="104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eBiblio</a:t>
            </a:r>
          </a:p>
        </p:txBody>
      </p:sp>
      <p:pic>
        <p:nvPicPr>
          <p:cNvPr id="7" name="Imagen 6">
            <a:extLst>
              <a:ext uri="{FF2B5EF4-FFF2-40B4-BE49-F238E27FC236}">
                <a16:creationId xmlns:a16="http://schemas.microsoft.com/office/drawing/2014/main" id="{9918D8C0-FCA2-4A2B-B9D5-8DB532E7D9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677" y="4794250"/>
            <a:ext cx="6889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adroTexto 15">
            <a:extLst>
              <a:ext uri="{FF2B5EF4-FFF2-40B4-BE49-F238E27FC236}">
                <a16:creationId xmlns:a16="http://schemas.microsoft.com/office/drawing/2014/main" id="{E44BF1ED-D83E-4B71-8416-DF554000C164}"/>
              </a:ext>
            </a:extLst>
          </p:cNvPr>
          <p:cNvSpPr txBox="1">
            <a:spLocks noChangeArrowheads="1"/>
          </p:cNvSpPr>
          <p:nvPr/>
        </p:nvSpPr>
        <p:spPr bwMode="auto">
          <a:xfrm>
            <a:off x="1821087" y="4953002"/>
            <a:ext cx="1957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Adobe Reader</a:t>
            </a:r>
          </a:p>
        </p:txBody>
      </p:sp>
      <p:pic>
        <p:nvPicPr>
          <p:cNvPr id="8" name="Imagen 7">
            <a:extLst>
              <a:ext uri="{FF2B5EF4-FFF2-40B4-BE49-F238E27FC236}">
                <a16:creationId xmlns:a16="http://schemas.microsoft.com/office/drawing/2014/main" id="{6C8D4065-F30D-4EA2-946C-EB4576DC42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1800" y="2022477"/>
            <a:ext cx="723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uadroTexto 16">
            <a:extLst>
              <a:ext uri="{FF2B5EF4-FFF2-40B4-BE49-F238E27FC236}">
                <a16:creationId xmlns:a16="http://schemas.microsoft.com/office/drawing/2014/main" id="{A5A1CB76-0F1D-42E3-9E4A-AE6497DDA2C4}"/>
              </a:ext>
            </a:extLst>
          </p:cNvPr>
          <p:cNvSpPr txBox="1">
            <a:spLocks noChangeArrowheads="1"/>
          </p:cNvSpPr>
          <p:nvPr/>
        </p:nvSpPr>
        <p:spPr bwMode="auto">
          <a:xfrm>
            <a:off x="6358164" y="2182813"/>
            <a:ext cx="963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Kindle</a:t>
            </a:r>
          </a:p>
        </p:txBody>
      </p:sp>
      <p:pic>
        <p:nvPicPr>
          <p:cNvPr id="9" name="Imagen 8">
            <a:extLst>
              <a:ext uri="{FF2B5EF4-FFF2-40B4-BE49-F238E27FC236}">
                <a16:creationId xmlns:a16="http://schemas.microsoft.com/office/drawing/2014/main" id="{BB15D702-C3EA-4863-AF41-07948B8A442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9739" y="3033715"/>
            <a:ext cx="6445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uadroTexto 18">
            <a:extLst>
              <a:ext uri="{FF2B5EF4-FFF2-40B4-BE49-F238E27FC236}">
                <a16:creationId xmlns:a16="http://schemas.microsoft.com/office/drawing/2014/main" id="{D093226A-3E50-47D5-A42A-CB5A30F8D660}"/>
              </a:ext>
            </a:extLst>
          </p:cNvPr>
          <p:cNvSpPr txBox="1">
            <a:spLocks noChangeArrowheads="1"/>
          </p:cNvSpPr>
          <p:nvPr/>
        </p:nvSpPr>
        <p:spPr bwMode="auto">
          <a:xfrm>
            <a:off x="6310539" y="3192463"/>
            <a:ext cx="2466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a:solidFill>
                  <a:srgbClr val="1E4696"/>
                </a:solidFill>
              </a:rPr>
              <a:t>Google Play Books</a:t>
            </a:r>
          </a:p>
        </p:txBody>
      </p:sp>
      <p:sp>
        <p:nvSpPr>
          <p:cNvPr id="20" name="CuadroTexto 19">
            <a:extLst>
              <a:ext uri="{FF2B5EF4-FFF2-40B4-BE49-F238E27FC236}">
                <a16:creationId xmlns:a16="http://schemas.microsoft.com/office/drawing/2014/main" id="{7E4B5760-950E-4829-8DDE-5A6AE4117AB5}"/>
              </a:ext>
            </a:extLst>
          </p:cNvPr>
          <p:cNvSpPr txBox="1">
            <a:spLocks noChangeArrowheads="1"/>
          </p:cNvSpPr>
          <p:nvPr/>
        </p:nvSpPr>
        <p:spPr bwMode="auto">
          <a:xfrm>
            <a:off x="5319937" y="4043363"/>
            <a:ext cx="234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400" dirty="0">
                <a:solidFill>
                  <a:srgbClr val="1E4696"/>
                </a:solidFill>
              </a:rPr>
              <a:t>.... Y muchos más</a:t>
            </a:r>
          </a:p>
        </p:txBody>
      </p:sp>
    </p:spTree>
    <p:extLst>
      <p:ext uri="{BB962C8B-B14F-4D97-AF65-F5344CB8AC3E}">
        <p14:creationId xmlns:p14="http://schemas.microsoft.com/office/powerpoint/2010/main" val="215727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72708"/>
                                        </p:tgtEl>
                                        <p:attrNameLst>
                                          <p:attrName>style.visibility</p:attrName>
                                        </p:attrNameLst>
                                      </p:cBhvr>
                                      <p:to>
                                        <p:strVal val="visible"/>
                                      </p:to>
                                    </p:set>
                                    <p:animEffect transition="in" filter="wipe(up)">
                                      <p:cBhvr>
                                        <p:cTn id="7" dur="500"/>
                                        <p:tgtEl>
                                          <p:spTgt spid="7270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53" presetClass="entr" presetSubtype="16" fill="hold" nodeType="afterEffect">
                                  <p:stCondLst>
                                    <p:cond delay="25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2" presetClass="entr" presetSubtype="8" fill="hold" grpId="0"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1250"/>
                            </p:stCondLst>
                            <p:childTnLst>
                              <p:par>
                                <p:cTn id="30" presetID="53" presetClass="entr" presetSubtype="16" fill="hold" nodeType="afterEffect">
                                  <p:stCondLst>
                                    <p:cond delay="25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2" presetClass="entr" presetSubtype="8" fill="hold" grpId="0" nodeType="withEffect">
                                  <p:stCondLst>
                                    <p:cond delay="25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000"/>
                            </p:stCondLst>
                            <p:childTnLst>
                              <p:par>
                                <p:cTn id="40" presetID="53" presetClass="entr" presetSubtype="16" fill="hold" nodeType="afterEffect">
                                  <p:stCondLst>
                                    <p:cond delay="25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2" presetClass="entr" presetSubtype="8" fill="hold" grpId="0" nodeType="withEffect">
                                  <p:stCondLst>
                                    <p:cond delay="25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2750"/>
                            </p:stCondLst>
                            <p:childTnLst>
                              <p:par>
                                <p:cTn id="50" presetID="53" presetClass="entr" presetSubtype="16" fill="hold" nodeType="afterEffect">
                                  <p:stCondLst>
                                    <p:cond delay="25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25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childTnLst>
                          </p:cTn>
                        </p:par>
                        <p:par>
                          <p:cTn id="60" fill="hold" nodeType="afterGroup">
                            <p:stCondLst>
                              <p:cond delay="3500"/>
                            </p:stCondLst>
                            <p:childTnLst>
                              <p:par>
                                <p:cTn id="61" presetID="53" presetClass="entr" presetSubtype="16" fill="hold" nodeType="afterEffect">
                                  <p:stCondLst>
                                    <p:cond delay="25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cTn>
                              </p:par>
                              <p:par>
                                <p:cTn id="66" presetID="2" presetClass="entr" presetSubtype="2" fill="hold" grpId="0" nodeType="withEffect">
                                  <p:stCondLst>
                                    <p:cond delay="25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1+#ppt_w/2"/>
                                          </p:val>
                                        </p:tav>
                                        <p:tav tm="100000">
                                          <p:val>
                                            <p:strVal val="#ppt_x"/>
                                          </p:val>
                                        </p:tav>
                                      </p:tavLst>
                                    </p:anim>
                                    <p:anim calcmode="lin" valueType="num">
                                      <p:cBhvr additive="base">
                                        <p:cTn id="69" dur="500" fill="hold"/>
                                        <p:tgtEl>
                                          <p:spTgt spid="19"/>
                                        </p:tgtEl>
                                        <p:attrNameLst>
                                          <p:attrName>ppt_y</p:attrName>
                                        </p:attrNameLst>
                                      </p:cBhvr>
                                      <p:tavLst>
                                        <p:tav tm="0">
                                          <p:val>
                                            <p:strVal val="#ppt_y"/>
                                          </p:val>
                                        </p:tav>
                                        <p:tav tm="100000">
                                          <p:val>
                                            <p:strVal val="#ppt_y"/>
                                          </p:val>
                                        </p:tav>
                                      </p:tavLst>
                                    </p:anim>
                                  </p:childTnLst>
                                </p:cTn>
                              </p:par>
                            </p:childTnLst>
                          </p:cTn>
                        </p:par>
                        <p:par>
                          <p:cTn id="70" fill="hold" nodeType="afterGroup">
                            <p:stCondLst>
                              <p:cond delay="4250"/>
                            </p:stCondLst>
                            <p:childTnLst>
                              <p:par>
                                <p:cTn id="71" presetID="2" presetClass="entr" presetSubtype="4" fill="hold" grpId="0" nodeType="afterEffect">
                                  <p:stCondLst>
                                    <p:cond delay="25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par>
                          <p:cTn id="75" fill="hold">
                            <p:stCondLst>
                              <p:cond delay="5000"/>
                            </p:stCondLst>
                            <p:childTnLst>
                              <p:par>
                                <p:cTn id="76" presetID="53" presetClass="entr" presetSubtype="16" fill="hold" nodeType="afterEffect">
                                  <p:stCondLst>
                                    <p:cond delay="0"/>
                                  </p:stCondLst>
                                  <p:childTnLst>
                                    <p:set>
                                      <p:cBhvr>
                                        <p:cTn id="77" dur="1" fill="hold">
                                          <p:stCondLst>
                                            <p:cond delay="0"/>
                                          </p:stCondLst>
                                        </p:cTn>
                                        <p:tgtEl>
                                          <p:spTgt spid="72709"/>
                                        </p:tgtEl>
                                        <p:attrNameLst>
                                          <p:attrName>style.visibility</p:attrName>
                                        </p:attrNameLst>
                                      </p:cBhvr>
                                      <p:to>
                                        <p:strVal val="visible"/>
                                      </p:to>
                                    </p:set>
                                    <p:anim calcmode="lin" valueType="num">
                                      <p:cBhvr>
                                        <p:cTn id="78" dur="500" fill="hold"/>
                                        <p:tgtEl>
                                          <p:spTgt spid="72709"/>
                                        </p:tgtEl>
                                        <p:attrNameLst>
                                          <p:attrName>ppt_w</p:attrName>
                                        </p:attrNameLst>
                                      </p:cBhvr>
                                      <p:tavLst>
                                        <p:tav tm="0">
                                          <p:val>
                                            <p:fltVal val="0"/>
                                          </p:val>
                                        </p:tav>
                                        <p:tav tm="100000">
                                          <p:val>
                                            <p:strVal val="#ppt_w"/>
                                          </p:val>
                                        </p:tav>
                                      </p:tavLst>
                                    </p:anim>
                                    <p:anim calcmode="lin" valueType="num">
                                      <p:cBhvr>
                                        <p:cTn id="79" dur="500" fill="hold"/>
                                        <p:tgtEl>
                                          <p:spTgt spid="72709"/>
                                        </p:tgtEl>
                                        <p:attrNameLst>
                                          <p:attrName>ppt_h</p:attrName>
                                        </p:attrNameLst>
                                      </p:cBhvr>
                                      <p:tavLst>
                                        <p:tav tm="0">
                                          <p:val>
                                            <p:fltVal val="0"/>
                                          </p:val>
                                        </p:tav>
                                        <p:tav tm="100000">
                                          <p:val>
                                            <p:strVal val="#ppt_h"/>
                                          </p:val>
                                        </p:tav>
                                      </p:tavLst>
                                    </p:anim>
                                    <p:animEffect transition="in" filter="fade">
                                      <p:cBhvr>
                                        <p:cTn id="80" dur="5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8" grpId="0"/>
      <p:bldP spid="3" grpId="0"/>
      <p:bldP spid="11" grpId="0"/>
      <p:bldP spid="13" grpId="0"/>
      <p:bldP spid="16" grpId="0"/>
      <p:bldP spid="17"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160CFF-9BCA-48B6-B79A-832EE01C6A79}"/>
              </a:ext>
            </a:extLst>
          </p:cNvPr>
          <p:cNvSpPr>
            <a:spLocks noGrp="1"/>
          </p:cNvSpPr>
          <p:nvPr>
            <p:ph type="title"/>
          </p:nvPr>
        </p:nvSpPr>
        <p:spPr/>
        <p:txBody>
          <a:bodyPr/>
          <a:lstStyle/>
          <a:p>
            <a:r>
              <a:rPr lang="es-ES" dirty="0"/>
              <a:t>USO DEL MÓVIL</a:t>
            </a:r>
          </a:p>
        </p:txBody>
      </p:sp>
      <p:sp>
        <p:nvSpPr>
          <p:cNvPr id="3" name="Marcador de contenido 2">
            <a:extLst>
              <a:ext uri="{FF2B5EF4-FFF2-40B4-BE49-F238E27FC236}">
                <a16:creationId xmlns:a16="http://schemas.microsoft.com/office/drawing/2014/main" id="{61A699EC-6C8D-41C9-AEA7-38704FAE64FA}"/>
              </a:ext>
            </a:extLst>
          </p:cNvPr>
          <p:cNvSpPr>
            <a:spLocks noGrp="1"/>
          </p:cNvSpPr>
          <p:nvPr>
            <p:ph idx="1"/>
          </p:nvPr>
        </p:nvSpPr>
        <p:spPr>
          <a:xfrm>
            <a:off x="533400" y="1228380"/>
            <a:ext cx="5467350" cy="4594939"/>
          </a:xfrm>
        </p:spPr>
        <p:txBody>
          <a:bodyPr/>
          <a:lstStyle/>
          <a:p>
            <a:r>
              <a:rPr lang="es-ES" sz="2400" b="1" dirty="0">
                <a:solidFill>
                  <a:schemeClr val="accent2">
                    <a:lumMod val="75000"/>
                  </a:schemeClr>
                </a:solidFill>
                <a:latin typeface="Calibri" panose="020F0502020204030204" pitchFamily="34" charset="0"/>
                <a:cs typeface="+mn-cs"/>
              </a:rPr>
              <a:t>Al encender aparece una pantalla como ésta para permitir acceso a la SIM.</a:t>
            </a:r>
          </a:p>
          <a:p>
            <a:r>
              <a:rPr lang="es-ES" sz="2400" b="1" dirty="0">
                <a:solidFill>
                  <a:schemeClr val="accent2">
                    <a:lumMod val="75000"/>
                  </a:schemeClr>
                </a:solidFill>
                <a:latin typeface="Calibri" panose="020F0502020204030204" pitchFamily="34" charset="0"/>
                <a:cs typeface="+mn-cs"/>
              </a:rPr>
              <a:t>El código PIN o la huella impiden que se acceda a nuestro teléfono por personas no autorizadas, </a:t>
            </a:r>
            <a:r>
              <a:rPr lang="es-ES" sz="2400" b="1" dirty="0" err="1">
                <a:solidFill>
                  <a:schemeClr val="accent2">
                    <a:lumMod val="75000"/>
                  </a:schemeClr>
                </a:solidFill>
                <a:latin typeface="Calibri" panose="020F0502020204030204" pitchFamily="34" charset="0"/>
                <a:cs typeface="+mn-cs"/>
              </a:rPr>
              <a:t>p.e</a:t>
            </a:r>
            <a:r>
              <a:rPr lang="es-ES" sz="2400" b="1" dirty="0">
                <a:solidFill>
                  <a:schemeClr val="accent2">
                    <a:lumMod val="75000"/>
                  </a:schemeClr>
                </a:solidFill>
                <a:latin typeface="Calibri" panose="020F0502020204030204" pitchFamily="34" charset="0"/>
                <a:cs typeface="+mn-cs"/>
              </a:rPr>
              <a:t>. en caso de robo</a:t>
            </a:r>
          </a:p>
        </p:txBody>
      </p:sp>
      <p:sp>
        <p:nvSpPr>
          <p:cNvPr id="4" name="Marcador de número de diapositiva 3">
            <a:extLst>
              <a:ext uri="{FF2B5EF4-FFF2-40B4-BE49-F238E27FC236}">
                <a16:creationId xmlns:a16="http://schemas.microsoft.com/office/drawing/2014/main" id="{F2813881-5DA6-4C25-92C2-3D8295C44494}"/>
              </a:ext>
            </a:extLst>
          </p:cNvPr>
          <p:cNvSpPr>
            <a:spLocks noGrp="1"/>
          </p:cNvSpPr>
          <p:nvPr>
            <p:ph type="sldNum" sz="quarter" idx="10"/>
          </p:nvPr>
        </p:nvSpPr>
        <p:spPr/>
        <p:txBody>
          <a:bodyPr/>
          <a:lstStyle/>
          <a:p>
            <a:fld id="{E9B52608-13A2-4953-8011-EA7EC8577D97}" type="slidenum">
              <a:rPr lang="es-ES" altLang="es-ES" smtClean="0"/>
              <a:pPr/>
              <a:t>11</a:t>
            </a:fld>
            <a:endParaRPr lang="es-ES" altLang="es-ES" dirty="0"/>
          </a:p>
        </p:txBody>
      </p:sp>
      <p:pic>
        <p:nvPicPr>
          <p:cNvPr id="6" name="Imagen 5">
            <a:extLst>
              <a:ext uri="{FF2B5EF4-FFF2-40B4-BE49-F238E27FC236}">
                <a16:creationId xmlns:a16="http://schemas.microsoft.com/office/drawing/2014/main" id="{7BA33A71-764F-4BE5-8A3F-6B0B840A4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5528" y="1049349"/>
            <a:ext cx="2228850" cy="4953000"/>
          </a:xfrm>
          <a:prstGeom prst="rect">
            <a:avLst/>
          </a:prstGeom>
        </p:spPr>
      </p:pic>
    </p:spTree>
    <p:extLst>
      <p:ext uri="{BB962C8B-B14F-4D97-AF65-F5344CB8AC3E}">
        <p14:creationId xmlns:p14="http://schemas.microsoft.com/office/powerpoint/2010/main" val="295579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1 Título"/>
          <p:cNvSpPr>
            <a:spLocks noGrp="1"/>
          </p:cNvSpPr>
          <p:nvPr>
            <p:ph type="title"/>
          </p:nvPr>
        </p:nvSpPr>
        <p:spPr>
          <a:xfrm>
            <a:off x="251519" y="26986"/>
            <a:ext cx="8748019" cy="493713"/>
          </a:xfrm>
        </p:spPr>
        <p:txBody>
          <a:bodyPr/>
          <a:lstStyle/>
          <a:p>
            <a:pPr eaLnBrk="1" hangingPunct="1"/>
            <a:r>
              <a:rPr lang="es-ES_tradnl" altLang="es-ES" dirty="0"/>
              <a:t>RADIO Y TELEVISION</a:t>
            </a:r>
            <a:endParaRPr lang="es-ES" altLang="es-ES" dirty="0"/>
          </a:p>
        </p:txBody>
      </p:sp>
      <p:sp>
        <p:nvSpPr>
          <p:cNvPr id="6553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49C8352-FF13-48B3-B7AA-EF8BD423A0FC}" type="slidenum">
              <a:rPr lang="es-ES" altLang="es-ES" sz="1000">
                <a:solidFill>
                  <a:srgbClr val="78697B"/>
                </a:solidFill>
              </a:rPr>
              <a:pPr eaLnBrk="1" hangingPunct="1"/>
              <a:t>110</a:t>
            </a:fld>
            <a:endParaRPr lang="es-ES" altLang="es-ES" sz="1000">
              <a:solidFill>
                <a:srgbClr val="78697B"/>
              </a:solidFill>
            </a:endParaRPr>
          </a:p>
        </p:txBody>
      </p:sp>
      <p:pic>
        <p:nvPicPr>
          <p:cNvPr id="655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504" y="3562541"/>
            <a:ext cx="4662487"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50" y="879231"/>
            <a:ext cx="1056290" cy="1069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4963" y="6099493"/>
            <a:ext cx="731520" cy="731520"/>
          </a:xfrm>
          <a:prstGeom prst="rect">
            <a:avLst/>
          </a:prstGeom>
        </p:spPr>
      </p:pic>
      <p:sp>
        <p:nvSpPr>
          <p:cNvPr id="3" name="CuadroTexto 2">
            <a:extLst>
              <a:ext uri="{FF2B5EF4-FFF2-40B4-BE49-F238E27FC236}">
                <a16:creationId xmlns:a16="http://schemas.microsoft.com/office/drawing/2014/main" id="{FA8BE322-546B-47A5-B93A-9B57B5EA2E1A}"/>
              </a:ext>
            </a:extLst>
          </p:cNvPr>
          <p:cNvSpPr txBox="1"/>
          <p:nvPr/>
        </p:nvSpPr>
        <p:spPr>
          <a:xfrm>
            <a:off x="2233246" y="879231"/>
            <a:ext cx="6574204" cy="2246769"/>
          </a:xfrm>
          <a:prstGeom prst="rect">
            <a:avLst/>
          </a:prstGeom>
          <a:noFill/>
        </p:spPr>
        <p:txBody>
          <a:bodyPr wrap="square" rtlCol="0">
            <a:spAutoFit/>
          </a:bodyPr>
          <a:lstStyle/>
          <a:p>
            <a:pPr marL="342900" indent="-342900">
              <a:buFont typeface="Arial" panose="020B0604020202020204" pitchFamily="34" charset="0"/>
              <a:buChar char="•"/>
            </a:pPr>
            <a:r>
              <a:rPr lang="es-ES" sz="2000" dirty="0">
                <a:solidFill>
                  <a:srgbClr val="1E4696"/>
                </a:solidFill>
              </a:rPr>
              <a:t>Cada cadena tiene una página o una aplicación que permite ver o escuchar </a:t>
            </a:r>
            <a:r>
              <a:rPr lang="es-ES" sz="2000" b="1" dirty="0">
                <a:solidFill>
                  <a:srgbClr val="1E4696"/>
                </a:solidFill>
              </a:rPr>
              <a:t>en directo</a:t>
            </a:r>
            <a:r>
              <a:rPr lang="es-ES" sz="2000" dirty="0">
                <a:solidFill>
                  <a:srgbClr val="1E4696"/>
                </a:solidFill>
              </a:rPr>
              <a:t>, recuperar programas pasados, por tipo, ... Suelen ser de acceso libre</a:t>
            </a:r>
          </a:p>
          <a:p>
            <a:pPr marL="342900" indent="-342900">
              <a:buFont typeface="Arial" panose="020B0604020202020204" pitchFamily="34" charset="0"/>
              <a:buChar char="•"/>
            </a:pPr>
            <a:r>
              <a:rPr lang="es-ES" sz="2000" dirty="0">
                <a:solidFill>
                  <a:srgbClr val="1E4696"/>
                </a:solidFill>
              </a:rPr>
              <a:t>Cadenas temáticas (Netflix, HBO, ...) para series y películas de TV, normalmente, de pago)</a:t>
            </a:r>
          </a:p>
          <a:p>
            <a:pPr marL="342900" indent="-342900">
              <a:buFont typeface="Arial" panose="020B0604020202020204" pitchFamily="34" charset="0"/>
              <a:buChar char="•"/>
            </a:pPr>
            <a:r>
              <a:rPr lang="es-ES" sz="2000" dirty="0">
                <a:solidFill>
                  <a:srgbClr val="1E4696"/>
                </a:solidFill>
              </a:rPr>
              <a:t>Los operadores de telefonía pueden tener aplicaciones para ver los canales de TV en móvil</a:t>
            </a:r>
          </a:p>
        </p:txBody>
      </p:sp>
    </p:spTree>
    <p:extLst>
      <p:ext uri="{BB962C8B-B14F-4D97-AF65-F5344CB8AC3E}">
        <p14:creationId xmlns:p14="http://schemas.microsoft.com/office/powerpoint/2010/main" val="65072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65540"/>
                                        </p:tgtEl>
                                        <p:attrNameLst>
                                          <p:attrName>style.visibility</p:attrName>
                                        </p:attrNameLst>
                                      </p:cBhvr>
                                      <p:to>
                                        <p:strVal val="visible"/>
                                      </p:to>
                                    </p:set>
                                    <p:anim calcmode="lin" valueType="num">
                                      <p:cBhvr>
                                        <p:cTn id="11" dur="500" fill="hold"/>
                                        <p:tgtEl>
                                          <p:spTgt spid="65540"/>
                                        </p:tgtEl>
                                        <p:attrNameLst>
                                          <p:attrName>ppt_w</p:attrName>
                                        </p:attrNameLst>
                                      </p:cBhvr>
                                      <p:tavLst>
                                        <p:tav tm="0">
                                          <p:val>
                                            <p:fltVal val="0"/>
                                          </p:val>
                                        </p:tav>
                                        <p:tav tm="100000">
                                          <p:val>
                                            <p:strVal val="#ppt_w"/>
                                          </p:val>
                                        </p:tav>
                                      </p:tavLst>
                                    </p:anim>
                                    <p:anim calcmode="lin" valueType="num">
                                      <p:cBhvr>
                                        <p:cTn id="12" dur="500" fill="hold"/>
                                        <p:tgtEl>
                                          <p:spTgt spid="65540"/>
                                        </p:tgtEl>
                                        <p:attrNameLst>
                                          <p:attrName>ppt_h</p:attrName>
                                        </p:attrNameLst>
                                      </p:cBhvr>
                                      <p:tavLst>
                                        <p:tav tm="0">
                                          <p:val>
                                            <p:fltVal val="0"/>
                                          </p:val>
                                        </p:tav>
                                        <p:tav tm="100000">
                                          <p:val>
                                            <p:strVal val="#ppt_h"/>
                                          </p:val>
                                        </p:tav>
                                      </p:tavLst>
                                    </p:anim>
                                    <p:animEffect transition="in" filter="fade">
                                      <p:cBhvr>
                                        <p:cTn id="13" dur="500"/>
                                        <p:tgtEl>
                                          <p:spTgt spid="65540"/>
                                        </p:tgtEl>
                                      </p:cBhvr>
                                    </p:animEffect>
                                  </p:childTnLst>
                                </p:cTn>
                              </p:par>
                            </p:childTnLst>
                          </p:cTn>
                        </p:par>
                        <p:par>
                          <p:cTn id="14" fill="hold">
                            <p:stCondLst>
                              <p:cond delay="2000"/>
                            </p:stCondLst>
                            <p:childTnLst>
                              <p:par>
                                <p:cTn id="15" presetID="22" presetClass="entr" presetSubtype="1" fill="hold" grpId="0" nodeType="afterEffect">
                                  <p:stCondLst>
                                    <p:cond delay="5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1000"/>
                                        <p:tgtEl>
                                          <p:spTgt spid="3">
                                            <p:txEl>
                                              <p:pRg st="1" end="1"/>
                                            </p:txEl>
                                          </p:spTgt>
                                        </p:tgtEl>
                                      </p:cBhvr>
                                    </p:animEffect>
                                  </p:childTnLst>
                                </p:cTn>
                              </p:par>
                            </p:childTnLst>
                          </p:cTn>
                        </p:par>
                        <p:par>
                          <p:cTn id="18" fill="hold">
                            <p:stCondLst>
                              <p:cond delay="3500"/>
                            </p:stCondLst>
                            <p:childTnLst>
                              <p:par>
                                <p:cTn id="19" presetID="22" presetClass="entr" presetSubtype="1" fill="hold" grpId="0" nodeType="afterEffect">
                                  <p:stCondLst>
                                    <p:cond delay="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up)">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dvAuto="50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3 Marcador de número de diapositiva">
            <a:extLst>
              <a:ext uri="{FF2B5EF4-FFF2-40B4-BE49-F238E27FC236}">
                <a16:creationId xmlns:a16="http://schemas.microsoft.com/office/drawing/2014/main" id="{9B3953B7-80DD-4B86-A653-D1B3D4E45A8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a:spcBef>
                <a:spcPct val="0"/>
              </a:spcBef>
              <a:buSzTx/>
              <a:buFontTx/>
              <a:buNone/>
            </a:pPr>
            <a:fld id="{40220571-D944-4200-A4DC-AD615E9722F3}" type="slidenum">
              <a:rPr lang="es-ES" altLang="es-ES" sz="1000">
                <a:solidFill>
                  <a:srgbClr val="78697B"/>
                </a:solidFill>
              </a:rPr>
              <a:pPr>
                <a:spcBef>
                  <a:spcPct val="0"/>
                </a:spcBef>
                <a:buSzTx/>
                <a:buFontTx/>
                <a:buNone/>
              </a:pPr>
              <a:t>111</a:t>
            </a:fld>
            <a:endParaRPr lang="es-ES" altLang="es-ES" sz="1000">
              <a:solidFill>
                <a:srgbClr val="78697B"/>
              </a:solidFill>
            </a:endParaRPr>
          </a:p>
        </p:txBody>
      </p:sp>
      <p:sp>
        <p:nvSpPr>
          <p:cNvPr id="80899" name="Título 2">
            <a:extLst>
              <a:ext uri="{FF2B5EF4-FFF2-40B4-BE49-F238E27FC236}">
                <a16:creationId xmlns:a16="http://schemas.microsoft.com/office/drawing/2014/main" id="{24882149-CE20-4193-8B31-630B19C8AA2E}"/>
              </a:ext>
            </a:extLst>
          </p:cNvPr>
          <p:cNvSpPr>
            <a:spLocks noGrp="1"/>
          </p:cNvSpPr>
          <p:nvPr>
            <p:ph type="title"/>
          </p:nvPr>
        </p:nvSpPr>
        <p:spPr>
          <a:xfrm>
            <a:off x="250827" y="47656"/>
            <a:ext cx="8748713" cy="473043"/>
          </a:xfrm>
        </p:spPr>
        <p:txBody>
          <a:bodyPr/>
          <a:lstStyle/>
          <a:p>
            <a:r>
              <a:rPr lang="es-ES" altLang="es-ES" sz="2400" dirty="0"/>
              <a:t>JUEGOS</a:t>
            </a:r>
          </a:p>
        </p:txBody>
      </p:sp>
      <p:sp>
        <p:nvSpPr>
          <p:cNvPr id="13" name="CuadroTexto 12">
            <a:extLst>
              <a:ext uri="{FF2B5EF4-FFF2-40B4-BE49-F238E27FC236}">
                <a16:creationId xmlns:a16="http://schemas.microsoft.com/office/drawing/2014/main" id="{75D896A2-BEB7-4688-B4C6-24F2482B6DAD}"/>
              </a:ext>
            </a:extLst>
          </p:cNvPr>
          <p:cNvSpPr txBox="1">
            <a:spLocks noChangeArrowheads="1"/>
          </p:cNvSpPr>
          <p:nvPr/>
        </p:nvSpPr>
        <p:spPr bwMode="auto">
          <a:xfrm>
            <a:off x="1747221" y="2149146"/>
            <a:ext cx="202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err="1">
                <a:solidFill>
                  <a:srgbClr val="1E4696"/>
                </a:solidFill>
              </a:rPr>
              <a:t>Puzzle</a:t>
            </a:r>
            <a:r>
              <a:rPr lang="es-ES" altLang="es-ES" sz="1800" b="1" dirty="0">
                <a:solidFill>
                  <a:srgbClr val="1E4696"/>
                </a:solidFill>
              </a:rPr>
              <a:t> de letras</a:t>
            </a:r>
          </a:p>
          <a:p>
            <a:pPr eaLnBrk="1" hangingPunct="1">
              <a:spcBef>
                <a:spcPct val="0"/>
              </a:spcBef>
              <a:buSzTx/>
              <a:buFontTx/>
              <a:buNone/>
            </a:pPr>
            <a:r>
              <a:rPr lang="es-ES" altLang="es-ES" sz="1800" b="1" dirty="0">
                <a:solidFill>
                  <a:srgbClr val="1E4696"/>
                </a:solidFill>
              </a:rPr>
              <a:t>(</a:t>
            </a:r>
            <a:r>
              <a:rPr lang="es-ES" altLang="es-ES" sz="1800" b="1" dirty="0" err="1">
                <a:solidFill>
                  <a:srgbClr val="1E4696"/>
                </a:solidFill>
              </a:rPr>
              <a:t>Wordament</a:t>
            </a:r>
            <a:r>
              <a:rPr lang="es-ES" altLang="es-ES" sz="1800" b="1" dirty="0">
                <a:solidFill>
                  <a:srgbClr val="1E4696"/>
                </a:solidFill>
              </a:rPr>
              <a:t>)</a:t>
            </a:r>
          </a:p>
        </p:txBody>
      </p:sp>
      <p:sp>
        <p:nvSpPr>
          <p:cNvPr id="20" name="CuadroTexto 19">
            <a:extLst>
              <a:ext uri="{FF2B5EF4-FFF2-40B4-BE49-F238E27FC236}">
                <a16:creationId xmlns:a16="http://schemas.microsoft.com/office/drawing/2014/main" id="{5D5ABF01-9064-40E8-8EB7-56BE7F72BE01}"/>
              </a:ext>
            </a:extLst>
          </p:cNvPr>
          <p:cNvSpPr txBox="1">
            <a:spLocks noChangeArrowheads="1"/>
          </p:cNvSpPr>
          <p:nvPr/>
        </p:nvSpPr>
        <p:spPr bwMode="auto">
          <a:xfrm>
            <a:off x="1747221" y="1371534"/>
            <a:ext cx="202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Apalabrados</a:t>
            </a:r>
          </a:p>
        </p:txBody>
      </p:sp>
      <p:sp>
        <p:nvSpPr>
          <p:cNvPr id="21" name="CuadroTexto 20">
            <a:extLst>
              <a:ext uri="{FF2B5EF4-FFF2-40B4-BE49-F238E27FC236}">
                <a16:creationId xmlns:a16="http://schemas.microsoft.com/office/drawing/2014/main" id="{9F065A03-7833-484C-844A-297D1AD286EC}"/>
              </a:ext>
            </a:extLst>
          </p:cNvPr>
          <p:cNvSpPr txBox="1">
            <a:spLocks noChangeArrowheads="1"/>
          </p:cNvSpPr>
          <p:nvPr/>
        </p:nvSpPr>
        <p:spPr bwMode="auto">
          <a:xfrm>
            <a:off x="1747221" y="3180793"/>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Solitarios</a:t>
            </a:r>
          </a:p>
        </p:txBody>
      </p:sp>
      <p:sp>
        <p:nvSpPr>
          <p:cNvPr id="14" name="CuadroTexto 13">
            <a:extLst>
              <a:ext uri="{FF2B5EF4-FFF2-40B4-BE49-F238E27FC236}">
                <a16:creationId xmlns:a16="http://schemas.microsoft.com/office/drawing/2014/main" id="{0AF053D0-1A9B-4DCC-A895-0CF1F5A2E7CB}"/>
              </a:ext>
            </a:extLst>
          </p:cNvPr>
          <p:cNvSpPr txBox="1">
            <a:spLocks noChangeArrowheads="1"/>
          </p:cNvSpPr>
          <p:nvPr/>
        </p:nvSpPr>
        <p:spPr bwMode="auto">
          <a:xfrm>
            <a:off x="829816" y="731533"/>
            <a:ext cx="7439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2000" dirty="0">
                <a:solidFill>
                  <a:srgbClr val="1E4696"/>
                </a:solidFill>
              </a:rPr>
              <a:t>Cientos de miles, algunos de pago, la mayoría, gratis. Entre otros...</a:t>
            </a:r>
          </a:p>
        </p:txBody>
      </p:sp>
      <p:pic>
        <p:nvPicPr>
          <p:cNvPr id="2" name="Imagen 1">
            <a:extLst>
              <a:ext uri="{FF2B5EF4-FFF2-40B4-BE49-F238E27FC236}">
                <a16:creationId xmlns:a16="http://schemas.microsoft.com/office/drawing/2014/main" id="{789C970D-1151-4761-9C07-1629858D0B68}"/>
              </a:ext>
            </a:extLst>
          </p:cNvPr>
          <p:cNvPicPr>
            <a:picLocks noChangeAspect="1"/>
          </p:cNvPicPr>
          <p:nvPr/>
        </p:nvPicPr>
        <p:blipFill>
          <a:blip r:embed="rId3"/>
          <a:stretch>
            <a:fillRect/>
          </a:stretch>
        </p:blipFill>
        <p:spPr>
          <a:xfrm>
            <a:off x="557511" y="1196478"/>
            <a:ext cx="749032" cy="720000"/>
          </a:xfrm>
          <a:prstGeom prst="rect">
            <a:avLst/>
          </a:prstGeom>
        </p:spPr>
      </p:pic>
      <p:pic>
        <p:nvPicPr>
          <p:cNvPr id="3" name="Imagen 2">
            <a:extLst>
              <a:ext uri="{FF2B5EF4-FFF2-40B4-BE49-F238E27FC236}">
                <a16:creationId xmlns:a16="http://schemas.microsoft.com/office/drawing/2014/main" id="{FEF158CB-5C1A-453C-8DED-ECEF0ECAB93C}"/>
              </a:ext>
            </a:extLst>
          </p:cNvPr>
          <p:cNvPicPr>
            <a:picLocks noChangeAspect="1"/>
          </p:cNvPicPr>
          <p:nvPr/>
        </p:nvPicPr>
        <p:blipFill>
          <a:blip r:embed="rId4"/>
          <a:stretch>
            <a:fillRect/>
          </a:stretch>
        </p:blipFill>
        <p:spPr>
          <a:xfrm>
            <a:off x="572027" y="2119172"/>
            <a:ext cx="720000" cy="706065"/>
          </a:xfrm>
          <a:prstGeom prst="rect">
            <a:avLst/>
          </a:prstGeom>
        </p:spPr>
      </p:pic>
      <p:pic>
        <p:nvPicPr>
          <p:cNvPr id="4" name="Imagen 3">
            <a:extLst>
              <a:ext uri="{FF2B5EF4-FFF2-40B4-BE49-F238E27FC236}">
                <a16:creationId xmlns:a16="http://schemas.microsoft.com/office/drawing/2014/main" id="{34F84C6A-799F-4EDA-9C05-BC1BABFE6DCC}"/>
              </a:ext>
            </a:extLst>
          </p:cNvPr>
          <p:cNvPicPr>
            <a:picLocks noChangeAspect="1"/>
          </p:cNvPicPr>
          <p:nvPr/>
        </p:nvPicPr>
        <p:blipFill>
          <a:blip r:embed="rId5"/>
          <a:stretch>
            <a:fillRect/>
          </a:stretch>
        </p:blipFill>
        <p:spPr>
          <a:xfrm>
            <a:off x="569791" y="3005737"/>
            <a:ext cx="724472" cy="720000"/>
          </a:xfrm>
          <a:prstGeom prst="rect">
            <a:avLst/>
          </a:prstGeom>
        </p:spPr>
      </p:pic>
      <p:pic>
        <p:nvPicPr>
          <p:cNvPr id="5" name="Imagen 4">
            <a:extLst>
              <a:ext uri="{FF2B5EF4-FFF2-40B4-BE49-F238E27FC236}">
                <a16:creationId xmlns:a16="http://schemas.microsoft.com/office/drawing/2014/main" id="{CCECC18F-9438-4A5D-9EEC-DB59BA6928AA}"/>
              </a:ext>
            </a:extLst>
          </p:cNvPr>
          <p:cNvPicPr>
            <a:picLocks noChangeAspect="1"/>
          </p:cNvPicPr>
          <p:nvPr/>
        </p:nvPicPr>
        <p:blipFill>
          <a:blip r:embed="rId6"/>
          <a:stretch>
            <a:fillRect/>
          </a:stretch>
        </p:blipFill>
        <p:spPr>
          <a:xfrm>
            <a:off x="567501" y="3917334"/>
            <a:ext cx="729057" cy="720000"/>
          </a:xfrm>
          <a:prstGeom prst="rect">
            <a:avLst/>
          </a:prstGeom>
        </p:spPr>
      </p:pic>
      <p:sp>
        <p:nvSpPr>
          <p:cNvPr id="15" name="CuadroTexto 14">
            <a:extLst>
              <a:ext uri="{FF2B5EF4-FFF2-40B4-BE49-F238E27FC236}">
                <a16:creationId xmlns:a16="http://schemas.microsoft.com/office/drawing/2014/main" id="{DA336B4A-04B0-4098-8589-034A25755691}"/>
              </a:ext>
            </a:extLst>
          </p:cNvPr>
          <p:cNvSpPr txBox="1">
            <a:spLocks noChangeArrowheads="1"/>
          </p:cNvSpPr>
          <p:nvPr/>
        </p:nvSpPr>
        <p:spPr bwMode="auto">
          <a:xfrm>
            <a:off x="1747221" y="4092390"/>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Ajedrez</a:t>
            </a:r>
          </a:p>
        </p:txBody>
      </p:sp>
      <p:pic>
        <p:nvPicPr>
          <p:cNvPr id="7" name="Imagen 6">
            <a:extLst>
              <a:ext uri="{FF2B5EF4-FFF2-40B4-BE49-F238E27FC236}">
                <a16:creationId xmlns:a16="http://schemas.microsoft.com/office/drawing/2014/main" id="{47B9382D-4897-4730-AD04-0BA6FF1CDB4E}"/>
              </a:ext>
            </a:extLst>
          </p:cNvPr>
          <p:cNvPicPr>
            <a:picLocks noChangeAspect="1"/>
          </p:cNvPicPr>
          <p:nvPr/>
        </p:nvPicPr>
        <p:blipFill>
          <a:blip r:embed="rId7"/>
          <a:stretch>
            <a:fillRect/>
          </a:stretch>
        </p:blipFill>
        <p:spPr>
          <a:xfrm>
            <a:off x="557511" y="4828931"/>
            <a:ext cx="734026" cy="720000"/>
          </a:xfrm>
          <a:prstGeom prst="rect">
            <a:avLst/>
          </a:prstGeom>
        </p:spPr>
      </p:pic>
      <p:sp>
        <p:nvSpPr>
          <p:cNvPr id="17" name="CuadroTexto 16">
            <a:extLst>
              <a:ext uri="{FF2B5EF4-FFF2-40B4-BE49-F238E27FC236}">
                <a16:creationId xmlns:a16="http://schemas.microsoft.com/office/drawing/2014/main" id="{5F26B55A-A514-4B49-B538-B560196A4C43}"/>
              </a:ext>
            </a:extLst>
          </p:cNvPr>
          <p:cNvSpPr txBox="1">
            <a:spLocks noChangeArrowheads="1"/>
          </p:cNvSpPr>
          <p:nvPr/>
        </p:nvSpPr>
        <p:spPr bwMode="auto">
          <a:xfrm>
            <a:off x="1747221" y="5003987"/>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Damas</a:t>
            </a:r>
          </a:p>
        </p:txBody>
      </p:sp>
      <p:pic>
        <p:nvPicPr>
          <p:cNvPr id="9" name="Imagen 8">
            <a:extLst>
              <a:ext uri="{FF2B5EF4-FFF2-40B4-BE49-F238E27FC236}">
                <a16:creationId xmlns:a16="http://schemas.microsoft.com/office/drawing/2014/main" id="{62A0FDBB-AEB3-4CB5-B058-E96AD3EC3A41}"/>
              </a:ext>
            </a:extLst>
          </p:cNvPr>
          <p:cNvPicPr>
            <a:picLocks noChangeAspect="1"/>
          </p:cNvPicPr>
          <p:nvPr/>
        </p:nvPicPr>
        <p:blipFill>
          <a:blip r:embed="rId8"/>
          <a:stretch>
            <a:fillRect/>
          </a:stretch>
        </p:blipFill>
        <p:spPr>
          <a:xfrm>
            <a:off x="4572000" y="1196478"/>
            <a:ext cx="724832" cy="720000"/>
          </a:xfrm>
          <a:prstGeom prst="rect">
            <a:avLst/>
          </a:prstGeom>
        </p:spPr>
      </p:pic>
      <p:pic>
        <p:nvPicPr>
          <p:cNvPr id="10" name="Imagen 9">
            <a:extLst>
              <a:ext uri="{FF2B5EF4-FFF2-40B4-BE49-F238E27FC236}">
                <a16:creationId xmlns:a16="http://schemas.microsoft.com/office/drawing/2014/main" id="{14190D85-8B59-41FA-8E98-9D0D9B3B4F5F}"/>
              </a:ext>
            </a:extLst>
          </p:cNvPr>
          <p:cNvPicPr>
            <a:picLocks noChangeAspect="1"/>
          </p:cNvPicPr>
          <p:nvPr/>
        </p:nvPicPr>
        <p:blipFill>
          <a:blip r:embed="rId9"/>
          <a:stretch>
            <a:fillRect/>
          </a:stretch>
        </p:blipFill>
        <p:spPr>
          <a:xfrm>
            <a:off x="4581360" y="2138051"/>
            <a:ext cx="715472" cy="720000"/>
          </a:xfrm>
          <a:prstGeom prst="rect">
            <a:avLst/>
          </a:prstGeom>
        </p:spPr>
      </p:pic>
      <p:pic>
        <p:nvPicPr>
          <p:cNvPr id="11" name="Imagen 10">
            <a:extLst>
              <a:ext uri="{FF2B5EF4-FFF2-40B4-BE49-F238E27FC236}">
                <a16:creationId xmlns:a16="http://schemas.microsoft.com/office/drawing/2014/main" id="{A10C0787-2483-434E-955A-7EEA30ADD202}"/>
              </a:ext>
            </a:extLst>
          </p:cNvPr>
          <p:cNvPicPr>
            <a:picLocks noChangeAspect="1"/>
          </p:cNvPicPr>
          <p:nvPr/>
        </p:nvPicPr>
        <p:blipFill>
          <a:blip r:embed="rId10"/>
          <a:stretch>
            <a:fillRect/>
          </a:stretch>
        </p:blipFill>
        <p:spPr>
          <a:xfrm>
            <a:off x="4572002" y="3079624"/>
            <a:ext cx="700927" cy="720000"/>
          </a:xfrm>
          <a:prstGeom prst="rect">
            <a:avLst/>
          </a:prstGeom>
        </p:spPr>
      </p:pic>
      <p:pic>
        <p:nvPicPr>
          <p:cNvPr id="16" name="Imagen 15">
            <a:extLst>
              <a:ext uri="{FF2B5EF4-FFF2-40B4-BE49-F238E27FC236}">
                <a16:creationId xmlns:a16="http://schemas.microsoft.com/office/drawing/2014/main" id="{F712E044-C567-4A5E-9D41-34546B0A1859}"/>
              </a:ext>
            </a:extLst>
          </p:cNvPr>
          <p:cNvPicPr>
            <a:picLocks noChangeAspect="1"/>
          </p:cNvPicPr>
          <p:nvPr/>
        </p:nvPicPr>
        <p:blipFill>
          <a:blip r:embed="rId11"/>
          <a:stretch>
            <a:fillRect/>
          </a:stretch>
        </p:blipFill>
        <p:spPr>
          <a:xfrm>
            <a:off x="4554750" y="3917334"/>
            <a:ext cx="735429" cy="720000"/>
          </a:xfrm>
          <a:prstGeom prst="rect">
            <a:avLst/>
          </a:prstGeom>
        </p:spPr>
      </p:pic>
      <p:pic>
        <p:nvPicPr>
          <p:cNvPr id="18" name="Imagen 17">
            <a:extLst>
              <a:ext uri="{FF2B5EF4-FFF2-40B4-BE49-F238E27FC236}">
                <a16:creationId xmlns:a16="http://schemas.microsoft.com/office/drawing/2014/main" id="{6EA69EA3-0D55-46B9-B7A9-625AFCCCF37D}"/>
              </a:ext>
            </a:extLst>
          </p:cNvPr>
          <p:cNvPicPr>
            <a:picLocks noChangeAspect="1"/>
          </p:cNvPicPr>
          <p:nvPr/>
        </p:nvPicPr>
        <p:blipFill>
          <a:blip r:embed="rId12"/>
          <a:stretch>
            <a:fillRect/>
          </a:stretch>
        </p:blipFill>
        <p:spPr>
          <a:xfrm>
            <a:off x="4549327" y="4830463"/>
            <a:ext cx="723600" cy="718468"/>
          </a:xfrm>
          <a:prstGeom prst="rect">
            <a:avLst/>
          </a:prstGeom>
        </p:spPr>
      </p:pic>
      <p:sp>
        <p:nvSpPr>
          <p:cNvPr id="23" name="CuadroTexto 22">
            <a:extLst>
              <a:ext uri="{FF2B5EF4-FFF2-40B4-BE49-F238E27FC236}">
                <a16:creationId xmlns:a16="http://schemas.microsoft.com/office/drawing/2014/main" id="{533443EE-24DD-4EFA-AD50-A0AD56F5AE2F}"/>
              </a:ext>
            </a:extLst>
          </p:cNvPr>
          <p:cNvSpPr txBox="1">
            <a:spLocks noChangeArrowheads="1"/>
          </p:cNvSpPr>
          <p:nvPr/>
        </p:nvSpPr>
        <p:spPr bwMode="auto">
          <a:xfrm>
            <a:off x="5807776" y="2313385"/>
            <a:ext cx="2025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Tetris</a:t>
            </a:r>
          </a:p>
        </p:txBody>
      </p:sp>
      <p:sp>
        <p:nvSpPr>
          <p:cNvPr id="24" name="CuadroTexto 23">
            <a:extLst>
              <a:ext uri="{FF2B5EF4-FFF2-40B4-BE49-F238E27FC236}">
                <a16:creationId xmlns:a16="http://schemas.microsoft.com/office/drawing/2014/main" id="{35F6B32B-4C12-4EB3-A197-6F21875892F3}"/>
              </a:ext>
            </a:extLst>
          </p:cNvPr>
          <p:cNvSpPr txBox="1">
            <a:spLocks noChangeArrowheads="1"/>
          </p:cNvSpPr>
          <p:nvPr/>
        </p:nvSpPr>
        <p:spPr bwMode="auto">
          <a:xfrm>
            <a:off x="5807776" y="1371534"/>
            <a:ext cx="202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Sudoku</a:t>
            </a:r>
          </a:p>
        </p:txBody>
      </p:sp>
      <p:sp>
        <p:nvSpPr>
          <p:cNvPr id="25" name="CuadroTexto 24">
            <a:extLst>
              <a:ext uri="{FF2B5EF4-FFF2-40B4-BE49-F238E27FC236}">
                <a16:creationId xmlns:a16="http://schemas.microsoft.com/office/drawing/2014/main" id="{3BDF82E8-1BFE-4CC5-8976-25D81F38051D}"/>
              </a:ext>
            </a:extLst>
          </p:cNvPr>
          <p:cNvSpPr txBox="1">
            <a:spLocks noChangeArrowheads="1"/>
          </p:cNvSpPr>
          <p:nvPr/>
        </p:nvSpPr>
        <p:spPr bwMode="auto">
          <a:xfrm>
            <a:off x="5807776" y="3254680"/>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err="1">
                <a:solidFill>
                  <a:srgbClr val="1E4696"/>
                </a:solidFill>
              </a:rPr>
              <a:t>Mah</a:t>
            </a:r>
            <a:r>
              <a:rPr lang="es-ES" altLang="es-ES" sz="1800" b="1" dirty="0">
                <a:solidFill>
                  <a:srgbClr val="1E4696"/>
                </a:solidFill>
              </a:rPr>
              <a:t> Jong</a:t>
            </a:r>
          </a:p>
        </p:txBody>
      </p:sp>
      <p:sp>
        <p:nvSpPr>
          <p:cNvPr id="26" name="CuadroTexto 25">
            <a:extLst>
              <a:ext uri="{FF2B5EF4-FFF2-40B4-BE49-F238E27FC236}">
                <a16:creationId xmlns:a16="http://schemas.microsoft.com/office/drawing/2014/main" id="{AEBD0D99-FBC9-4807-9EF9-E53D1DC1FAA2}"/>
              </a:ext>
            </a:extLst>
          </p:cNvPr>
          <p:cNvSpPr txBox="1">
            <a:spLocks noChangeArrowheads="1"/>
          </p:cNvSpPr>
          <p:nvPr/>
        </p:nvSpPr>
        <p:spPr bwMode="auto">
          <a:xfrm>
            <a:off x="5807776" y="4092390"/>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Sopa de letras</a:t>
            </a:r>
          </a:p>
        </p:txBody>
      </p:sp>
      <p:sp>
        <p:nvSpPr>
          <p:cNvPr id="27" name="CuadroTexto 26">
            <a:extLst>
              <a:ext uri="{FF2B5EF4-FFF2-40B4-BE49-F238E27FC236}">
                <a16:creationId xmlns:a16="http://schemas.microsoft.com/office/drawing/2014/main" id="{25326C7D-18F4-44F4-BF05-AF431AE89F2B}"/>
              </a:ext>
            </a:extLst>
          </p:cNvPr>
          <p:cNvSpPr txBox="1">
            <a:spLocks noChangeArrowheads="1"/>
          </p:cNvSpPr>
          <p:nvPr/>
        </p:nvSpPr>
        <p:spPr bwMode="auto">
          <a:xfrm>
            <a:off x="5807776" y="5004753"/>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Dominó</a:t>
            </a:r>
          </a:p>
        </p:txBody>
      </p:sp>
      <p:pic>
        <p:nvPicPr>
          <p:cNvPr id="28" name="Imagen 7">
            <a:extLst>
              <a:ext uri="{FF2B5EF4-FFF2-40B4-BE49-F238E27FC236}">
                <a16:creationId xmlns:a16="http://schemas.microsoft.com/office/drawing/2014/main" id="{029D8677-FD6D-4753-AD5F-19AC9D5E16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86374" y="6126467"/>
            <a:ext cx="7318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descr="Imagen que contiene alimentos, sostener&#10;&#10;Descripción generada automáticamente">
            <a:extLst>
              <a:ext uri="{FF2B5EF4-FFF2-40B4-BE49-F238E27FC236}">
                <a16:creationId xmlns:a16="http://schemas.microsoft.com/office/drawing/2014/main" id="{16173F1B-CAE3-4C37-A7F1-128BDEA3130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327" y="5742060"/>
            <a:ext cx="720000" cy="720000"/>
          </a:xfrm>
          <a:prstGeom prst="rect">
            <a:avLst/>
          </a:prstGeom>
        </p:spPr>
      </p:pic>
      <p:sp>
        <p:nvSpPr>
          <p:cNvPr id="29" name="CuadroTexto 28">
            <a:extLst>
              <a:ext uri="{FF2B5EF4-FFF2-40B4-BE49-F238E27FC236}">
                <a16:creationId xmlns:a16="http://schemas.microsoft.com/office/drawing/2014/main" id="{FC415AB7-C8BE-4729-AD0C-EE5B4E98C055}"/>
              </a:ext>
            </a:extLst>
          </p:cNvPr>
          <p:cNvSpPr txBox="1">
            <a:spLocks noChangeArrowheads="1"/>
          </p:cNvSpPr>
          <p:nvPr/>
        </p:nvSpPr>
        <p:spPr bwMode="auto">
          <a:xfrm>
            <a:off x="5807776" y="5917116"/>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1E4696"/>
                </a:solidFill>
              </a:rPr>
              <a:t>Candy </a:t>
            </a:r>
            <a:r>
              <a:rPr lang="es-ES" altLang="es-ES" sz="1800" b="1" dirty="0" err="1">
                <a:solidFill>
                  <a:srgbClr val="1E4696"/>
                </a:solidFill>
              </a:rPr>
              <a:t>Crush</a:t>
            </a:r>
            <a:endParaRPr lang="es-ES" altLang="es-ES" sz="1800" b="1" dirty="0">
              <a:solidFill>
                <a:srgbClr val="1E4696"/>
              </a:solidFill>
            </a:endParaRPr>
          </a:p>
        </p:txBody>
      </p:sp>
    </p:spTree>
    <p:extLst>
      <p:ext uri="{BB962C8B-B14F-4D97-AF65-F5344CB8AC3E}">
        <p14:creationId xmlns:p14="http://schemas.microsoft.com/office/powerpoint/2010/main" val="83504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1+#ppt_w/2"/>
                                          </p:val>
                                        </p:tav>
                                        <p:tav tm="100000">
                                          <p:val>
                                            <p:strVal val="#ppt_x"/>
                                          </p:val>
                                        </p:tav>
                                      </p:tavLst>
                                    </p:anim>
                                    <p:anim calcmode="lin" valueType="num">
                                      <p:cBhvr additive="base">
                                        <p:cTn id="19" dur="500" fill="hold"/>
                                        <p:tgtEl>
                                          <p:spTgt spid="20"/>
                                        </p:tgtEl>
                                        <p:attrNameLst>
                                          <p:attrName>ppt_y</p:attrName>
                                        </p:attrNameLst>
                                      </p:cBhvr>
                                      <p:tavLst>
                                        <p:tav tm="0">
                                          <p:val>
                                            <p:strVal val="#ppt_y"/>
                                          </p:val>
                                        </p:tav>
                                        <p:tav tm="100000">
                                          <p:val>
                                            <p:strVal val="#ppt_y"/>
                                          </p:val>
                                        </p:tav>
                                      </p:tavLst>
                                    </p:anim>
                                  </p:childTnLst>
                                </p:cTn>
                              </p:par>
                            </p:childTnLst>
                          </p:cTn>
                        </p:par>
                        <p:par>
                          <p:cTn id="20" fill="hold" nodeType="withGroup">
                            <p:stCondLst>
                              <p:cond delay="500"/>
                            </p:stCondLst>
                            <p:childTnLst>
                              <p:par>
                                <p:cTn id="21" presetID="53" presetClass="entr" presetSubtype="16" fill="hold" nodeType="afterEffect">
                                  <p:stCondLst>
                                    <p:cond delay="25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2" presetClass="entr" presetSubtype="2" fill="hold" grpId="0" nodeType="withEffect">
                                  <p:stCondLst>
                                    <p:cond delay="25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53" presetClass="entr" presetSubtype="16" fill="hold" nodeType="afterEffect">
                                  <p:stCondLst>
                                    <p:cond delay="25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par>
                                <p:cTn id="36" presetID="2" presetClass="entr" presetSubtype="2" fill="hold" grpId="0" nodeType="withEffect">
                                  <p:stCondLst>
                                    <p:cond delay="25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1+#ppt_w/2"/>
                                          </p:val>
                                        </p:tav>
                                        <p:tav tm="100000">
                                          <p:val>
                                            <p:strVal val="#ppt_x"/>
                                          </p:val>
                                        </p:tav>
                                      </p:tavLst>
                                    </p:anim>
                                    <p:anim calcmode="lin" valueType="num">
                                      <p:cBhvr additive="base">
                                        <p:cTn id="39" dur="500" fill="hold"/>
                                        <p:tgtEl>
                                          <p:spTgt spid="21"/>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53" presetClass="entr" presetSubtype="16" fill="hold" nodeType="afterEffect">
                                  <p:stCondLst>
                                    <p:cond delay="25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2" presetClass="entr" presetSubtype="2" fill="hold" grpId="0" nodeType="withEffect">
                                  <p:stCondLst>
                                    <p:cond delay="25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53" presetClass="entr" presetSubtype="16" fill="hold" nodeType="afterEffect">
                                  <p:stCondLst>
                                    <p:cond delay="25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2" presetClass="entr" presetSubtype="2" fill="hold" grpId="0" nodeType="withEffect">
                                  <p:stCondLst>
                                    <p:cond delay="25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childTnLst>
                          </p:cTn>
                        </p:par>
                        <p:par>
                          <p:cTn id="60" fill="hold">
                            <p:stCondLst>
                              <p:cond delay="3500"/>
                            </p:stCondLst>
                            <p:childTnLst>
                              <p:par>
                                <p:cTn id="61" presetID="53" presetClass="entr" presetSubtype="16" fill="hold" nodeType="afterEffect">
                                  <p:stCondLst>
                                    <p:cond delay="25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cTn>
                              </p:par>
                              <p:par>
                                <p:cTn id="66" presetID="2" presetClass="entr" presetSubtype="2" fill="hold" grpId="0" nodeType="withEffect">
                                  <p:stCondLst>
                                    <p:cond delay="25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1+#ppt_w/2"/>
                                          </p:val>
                                        </p:tav>
                                        <p:tav tm="100000">
                                          <p:val>
                                            <p:strVal val="#ppt_x"/>
                                          </p:val>
                                        </p:tav>
                                      </p:tavLst>
                                    </p:anim>
                                    <p:anim calcmode="lin" valueType="num">
                                      <p:cBhvr additive="base">
                                        <p:cTn id="69" dur="500" fill="hold"/>
                                        <p:tgtEl>
                                          <p:spTgt spid="24"/>
                                        </p:tgtEl>
                                        <p:attrNameLst>
                                          <p:attrName>ppt_y</p:attrName>
                                        </p:attrNameLst>
                                      </p:cBhvr>
                                      <p:tavLst>
                                        <p:tav tm="0">
                                          <p:val>
                                            <p:strVal val="#ppt_y"/>
                                          </p:val>
                                        </p:tav>
                                        <p:tav tm="100000">
                                          <p:val>
                                            <p:strVal val="#ppt_y"/>
                                          </p:val>
                                        </p:tav>
                                      </p:tavLst>
                                    </p:anim>
                                  </p:childTnLst>
                                </p:cTn>
                              </p:par>
                            </p:childTnLst>
                          </p:cTn>
                        </p:par>
                        <p:par>
                          <p:cTn id="70" fill="hold">
                            <p:stCondLst>
                              <p:cond delay="4250"/>
                            </p:stCondLst>
                            <p:childTnLst>
                              <p:par>
                                <p:cTn id="71" presetID="53" presetClass="entr" presetSubtype="16" fill="hold" nodeType="afterEffect">
                                  <p:stCondLst>
                                    <p:cond delay="25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par>
                                <p:cTn id="76" presetID="2" presetClass="entr" presetSubtype="2" fill="hold" grpId="0" nodeType="withEffect">
                                  <p:stCondLst>
                                    <p:cond delay="25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1+#ppt_w/2"/>
                                          </p:val>
                                        </p:tav>
                                        <p:tav tm="100000">
                                          <p:val>
                                            <p:strVal val="#ppt_x"/>
                                          </p:val>
                                        </p:tav>
                                      </p:tavLst>
                                    </p:anim>
                                    <p:anim calcmode="lin" valueType="num">
                                      <p:cBhvr additive="base">
                                        <p:cTn id="79" dur="500" fill="hold"/>
                                        <p:tgtEl>
                                          <p:spTgt spid="23"/>
                                        </p:tgtEl>
                                        <p:attrNameLst>
                                          <p:attrName>ppt_y</p:attrName>
                                        </p:attrNameLst>
                                      </p:cBhvr>
                                      <p:tavLst>
                                        <p:tav tm="0">
                                          <p:val>
                                            <p:strVal val="#ppt_y"/>
                                          </p:val>
                                        </p:tav>
                                        <p:tav tm="100000">
                                          <p:val>
                                            <p:strVal val="#ppt_y"/>
                                          </p:val>
                                        </p:tav>
                                      </p:tavLst>
                                    </p:anim>
                                  </p:childTnLst>
                                </p:cTn>
                              </p:par>
                            </p:childTnLst>
                          </p:cTn>
                        </p:par>
                        <p:par>
                          <p:cTn id="80" fill="hold">
                            <p:stCondLst>
                              <p:cond delay="5000"/>
                            </p:stCondLst>
                            <p:childTnLst>
                              <p:par>
                                <p:cTn id="81" presetID="53" presetClass="entr" presetSubtype="16" fill="hold" nodeType="afterEffect">
                                  <p:stCondLst>
                                    <p:cond delay="250"/>
                                  </p:stCondLst>
                                  <p:childTnLst>
                                    <p:set>
                                      <p:cBhvr>
                                        <p:cTn id="82" dur="1" fill="hold">
                                          <p:stCondLst>
                                            <p:cond delay="0"/>
                                          </p:stCondLst>
                                        </p:cTn>
                                        <p:tgtEl>
                                          <p:spTgt spid="11"/>
                                        </p:tgtEl>
                                        <p:attrNameLst>
                                          <p:attrName>style.visibility</p:attrName>
                                        </p:attrNameLst>
                                      </p:cBhvr>
                                      <p:to>
                                        <p:strVal val="visible"/>
                                      </p:to>
                                    </p:set>
                                    <p:anim calcmode="lin" valueType="num">
                                      <p:cBhvr>
                                        <p:cTn id="83" dur="500" fill="hold"/>
                                        <p:tgtEl>
                                          <p:spTgt spid="11"/>
                                        </p:tgtEl>
                                        <p:attrNameLst>
                                          <p:attrName>ppt_w</p:attrName>
                                        </p:attrNameLst>
                                      </p:cBhvr>
                                      <p:tavLst>
                                        <p:tav tm="0">
                                          <p:val>
                                            <p:fltVal val="0"/>
                                          </p:val>
                                        </p:tav>
                                        <p:tav tm="100000">
                                          <p:val>
                                            <p:strVal val="#ppt_w"/>
                                          </p:val>
                                        </p:tav>
                                      </p:tavLst>
                                    </p:anim>
                                    <p:anim calcmode="lin" valueType="num">
                                      <p:cBhvr>
                                        <p:cTn id="84" dur="500" fill="hold"/>
                                        <p:tgtEl>
                                          <p:spTgt spid="11"/>
                                        </p:tgtEl>
                                        <p:attrNameLst>
                                          <p:attrName>ppt_h</p:attrName>
                                        </p:attrNameLst>
                                      </p:cBhvr>
                                      <p:tavLst>
                                        <p:tav tm="0">
                                          <p:val>
                                            <p:fltVal val="0"/>
                                          </p:val>
                                        </p:tav>
                                        <p:tav tm="100000">
                                          <p:val>
                                            <p:strVal val="#ppt_h"/>
                                          </p:val>
                                        </p:tav>
                                      </p:tavLst>
                                    </p:anim>
                                    <p:animEffect transition="in" filter="fade">
                                      <p:cBhvr>
                                        <p:cTn id="85" dur="500"/>
                                        <p:tgtEl>
                                          <p:spTgt spid="11"/>
                                        </p:tgtEl>
                                      </p:cBhvr>
                                    </p:animEffect>
                                  </p:childTnLst>
                                </p:cTn>
                              </p:par>
                              <p:par>
                                <p:cTn id="86" presetID="2" presetClass="entr" presetSubtype="2" fill="hold" grpId="0" nodeType="withEffect">
                                  <p:stCondLst>
                                    <p:cond delay="25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fill="hold"/>
                                        <p:tgtEl>
                                          <p:spTgt spid="25"/>
                                        </p:tgtEl>
                                        <p:attrNameLst>
                                          <p:attrName>ppt_x</p:attrName>
                                        </p:attrNameLst>
                                      </p:cBhvr>
                                      <p:tavLst>
                                        <p:tav tm="0">
                                          <p:val>
                                            <p:strVal val="1+#ppt_w/2"/>
                                          </p:val>
                                        </p:tav>
                                        <p:tav tm="100000">
                                          <p:val>
                                            <p:strVal val="#ppt_x"/>
                                          </p:val>
                                        </p:tav>
                                      </p:tavLst>
                                    </p:anim>
                                    <p:anim calcmode="lin" valueType="num">
                                      <p:cBhvr additive="base">
                                        <p:cTn id="89" dur="500" fill="hold"/>
                                        <p:tgtEl>
                                          <p:spTgt spid="25"/>
                                        </p:tgtEl>
                                        <p:attrNameLst>
                                          <p:attrName>ppt_y</p:attrName>
                                        </p:attrNameLst>
                                      </p:cBhvr>
                                      <p:tavLst>
                                        <p:tav tm="0">
                                          <p:val>
                                            <p:strVal val="#ppt_y"/>
                                          </p:val>
                                        </p:tav>
                                        <p:tav tm="100000">
                                          <p:val>
                                            <p:strVal val="#ppt_y"/>
                                          </p:val>
                                        </p:tav>
                                      </p:tavLst>
                                    </p:anim>
                                  </p:childTnLst>
                                </p:cTn>
                              </p:par>
                            </p:childTnLst>
                          </p:cTn>
                        </p:par>
                        <p:par>
                          <p:cTn id="90" fill="hold">
                            <p:stCondLst>
                              <p:cond delay="5750"/>
                            </p:stCondLst>
                            <p:childTnLst>
                              <p:par>
                                <p:cTn id="91" presetID="53" presetClass="entr" presetSubtype="16" fill="hold" nodeType="afterEffect">
                                  <p:stCondLst>
                                    <p:cond delay="250"/>
                                  </p:stCondLst>
                                  <p:childTnLst>
                                    <p:set>
                                      <p:cBhvr>
                                        <p:cTn id="92" dur="1" fill="hold">
                                          <p:stCondLst>
                                            <p:cond delay="0"/>
                                          </p:stCondLst>
                                        </p:cTn>
                                        <p:tgtEl>
                                          <p:spTgt spid="16"/>
                                        </p:tgtEl>
                                        <p:attrNameLst>
                                          <p:attrName>style.visibility</p:attrName>
                                        </p:attrNameLst>
                                      </p:cBhvr>
                                      <p:to>
                                        <p:strVal val="visible"/>
                                      </p:to>
                                    </p:set>
                                    <p:anim calcmode="lin" valueType="num">
                                      <p:cBhvr>
                                        <p:cTn id="93" dur="500" fill="hold"/>
                                        <p:tgtEl>
                                          <p:spTgt spid="16"/>
                                        </p:tgtEl>
                                        <p:attrNameLst>
                                          <p:attrName>ppt_w</p:attrName>
                                        </p:attrNameLst>
                                      </p:cBhvr>
                                      <p:tavLst>
                                        <p:tav tm="0">
                                          <p:val>
                                            <p:fltVal val="0"/>
                                          </p:val>
                                        </p:tav>
                                        <p:tav tm="100000">
                                          <p:val>
                                            <p:strVal val="#ppt_w"/>
                                          </p:val>
                                        </p:tav>
                                      </p:tavLst>
                                    </p:anim>
                                    <p:anim calcmode="lin" valueType="num">
                                      <p:cBhvr>
                                        <p:cTn id="94" dur="500" fill="hold"/>
                                        <p:tgtEl>
                                          <p:spTgt spid="16"/>
                                        </p:tgtEl>
                                        <p:attrNameLst>
                                          <p:attrName>ppt_h</p:attrName>
                                        </p:attrNameLst>
                                      </p:cBhvr>
                                      <p:tavLst>
                                        <p:tav tm="0">
                                          <p:val>
                                            <p:fltVal val="0"/>
                                          </p:val>
                                        </p:tav>
                                        <p:tav tm="100000">
                                          <p:val>
                                            <p:strVal val="#ppt_h"/>
                                          </p:val>
                                        </p:tav>
                                      </p:tavLst>
                                    </p:anim>
                                    <p:animEffect transition="in" filter="fade">
                                      <p:cBhvr>
                                        <p:cTn id="95" dur="500"/>
                                        <p:tgtEl>
                                          <p:spTgt spid="16"/>
                                        </p:tgtEl>
                                      </p:cBhvr>
                                    </p:animEffect>
                                  </p:childTnLst>
                                </p:cTn>
                              </p:par>
                              <p:par>
                                <p:cTn id="96" presetID="2" presetClass="entr" presetSubtype="2" fill="hold" grpId="0" nodeType="withEffect">
                                  <p:stCondLst>
                                    <p:cond delay="250"/>
                                  </p:stCondLst>
                                  <p:childTnLst>
                                    <p:set>
                                      <p:cBhvr>
                                        <p:cTn id="97" dur="1" fill="hold">
                                          <p:stCondLst>
                                            <p:cond delay="0"/>
                                          </p:stCondLst>
                                        </p:cTn>
                                        <p:tgtEl>
                                          <p:spTgt spid="26"/>
                                        </p:tgtEl>
                                        <p:attrNameLst>
                                          <p:attrName>style.visibility</p:attrName>
                                        </p:attrNameLst>
                                      </p:cBhvr>
                                      <p:to>
                                        <p:strVal val="visible"/>
                                      </p:to>
                                    </p:set>
                                    <p:anim calcmode="lin" valueType="num">
                                      <p:cBhvr additive="base">
                                        <p:cTn id="98" dur="500" fill="hold"/>
                                        <p:tgtEl>
                                          <p:spTgt spid="26"/>
                                        </p:tgtEl>
                                        <p:attrNameLst>
                                          <p:attrName>ppt_x</p:attrName>
                                        </p:attrNameLst>
                                      </p:cBhvr>
                                      <p:tavLst>
                                        <p:tav tm="0">
                                          <p:val>
                                            <p:strVal val="1+#ppt_w/2"/>
                                          </p:val>
                                        </p:tav>
                                        <p:tav tm="100000">
                                          <p:val>
                                            <p:strVal val="#ppt_x"/>
                                          </p:val>
                                        </p:tav>
                                      </p:tavLst>
                                    </p:anim>
                                    <p:anim calcmode="lin" valueType="num">
                                      <p:cBhvr additive="base">
                                        <p:cTn id="99" dur="500" fill="hold"/>
                                        <p:tgtEl>
                                          <p:spTgt spid="26"/>
                                        </p:tgtEl>
                                        <p:attrNameLst>
                                          <p:attrName>ppt_y</p:attrName>
                                        </p:attrNameLst>
                                      </p:cBhvr>
                                      <p:tavLst>
                                        <p:tav tm="0">
                                          <p:val>
                                            <p:strVal val="#ppt_y"/>
                                          </p:val>
                                        </p:tav>
                                        <p:tav tm="100000">
                                          <p:val>
                                            <p:strVal val="#ppt_y"/>
                                          </p:val>
                                        </p:tav>
                                      </p:tavLst>
                                    </p:anim>
                                  </p:childTnLst>
                                </p:cTn>
                              </p:par>
                            </p:childTnLst>
                          </p:cTn>
                        </p:par>
                        <p:par>
                          <p:cTn id="100" fill="hold">
                            <p:stCondLst>
                              <p:cond delay="6500"/>
                            </p:stCondLst>
                            <p:childTnLst>
                              <p:par>
                                <p:cTn id="101" presetID="53" presetClass="entr" presetSubtype="16" fill="hold" nodeType="afterEffect">
                                  <p:stCondLst>
                                    <p:cond delay="250"/>
                                  </p:stCondLst>
                                  <p:childTnLst>
                                    <p:set>
                                      <p:cBhvr>
                                        <p:cTn id="102" dur="1" fill="hold">
                                          <p:stCondLst>
                                            <p:cond delay="0"/>
                                          </p:stCondLst>
                                        </p:cTn>
                                        <p:tgtEl>
                                          <p:spTgt spid="18"/>
                                        </p:tgtEl>
                                        <p:attrNameLst>
                                          <p:attrName>style.visibility</p:attrName>
                                        </p:attrNameLst>
                                      </p:cBhvr>
                                      <p:to>
                                        <p:strVal val="visible"/>
                                      </p:to>
                                    </p:set>
                                    <p:anim calcmode="lin" valueType="num">
                                      <p:cBhvr>
                                        <p:cTn id="103" dur="500" fill="hold"/>
                                        <p:tgtEl>
                                          <p:spTgt spid="18"/>
                                        </p:tgtEl>
                                        <p:attrNameLst>
                                          <p:attrName>ppt_w</p:attrName>
                                        </p:attrNameLst>
                                      </p:cBhvr>
                                      <p:tavLst>
                                        <p:tav tm="0">
                                          <p:val>
                                            <p:fltVal val="0"/>
                                          </p:val>
                                        </p:tav>
                                        <p:tav tm="100000">
                                          <p:val>
                                            <p:strVal val="#ppt_w"/>
                                          </p:val>
                                        </p:tav>
                                      </p:tavLst>
                                    </p:anim>
                                    <p:anim calcmode="lin" valueType="num">
                                      <p:cBhvr>
                                        <p:cTn id="104" dur="500" fill="hold"/>
                                        <p:tgtEl>
                                          <p:spTgt spid="18"/>
                                        </p:tgtEl>
                                        <p:attrNameLst>
                                          <p:attrName>ppt_h</p:attrName>
                                        </p:attrNameLst>
                                      </p:cBhvr>
                                      <p:tavLst>
                                        <p:tav tm="0">
                                          <p:val>
                                            <p:fltVal val="0"/>
                                          </p:val>
                                        </p:tav>
                                        <p:tav tm="100000">
                                          <p:val>
                                            <p:strVal val="#ppt_h"/>
                                          </p:val>
                                        </p:tav>
                                      </p:tavLst>
                                    </p:anim>
                                    <p:animEffect transition="in" filter="fade">
                                      <p:cBhvr>
                                        <p:cTn id="105" dur="500"/>
                                        <p:tgtEl>
                                          <p:spTgt spid="18"/>
                                        </p:tgtEl>
                                      </p:cBhvr>
                                    </p:animEffect>
                                  </p:childTnLst>
                                </p:cTn>
                              </p:par>
                              <p:par>
                                <p:cTn id="106" presetID="2" presetClass="entr" presetSubtype="2" fill="hold" grpId="0" nodeType="withEffect">
                                  <p:stCondLst>
                                    <p:cond delay="25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1+#ppt_w/2"/>
                                          </p:val>
                                        </p:tav>
                                        <p:tav tm="100000">
                                          <p:val>
                                            <p:strVal val="#ppt_x"/>
                                          </p:val>
                                        </p:tav>
                                      </p:tavLst>
                                    </p:anim>
                                    <p:anim calcmode="lin" valueType="num">
                                      <p:cBhvr additive="base">
                                        <p:cTn id="109" dur="500" fill="hold"/>
                                        <p:tgtEl>
                                          <p:spTgt spid="27"/>
                                        </p:tgtEl>
                                        <p:attrNameLst>
                                          <p:attrName>ppt_y</p:attrName>
                                        </p:attrNameLst>
                                      </p:cBhvr>
                                      <p:tavLst>
                                        <p:tav tm="0">
                                          <p:val>
                                            <p:strVal val="#ppt_y"/>
                                          </p:val>
                                        </p:tav>
                                        <p:tav tm="100000">
                                          <p:val>
                                            <p:strVal val="#ppt_y"/>
                                          </p:val>
                                        </p:tav>
                                      </p:tavLst>
                                    </p:anim>
                                  </p:childTnLst>
                                </p:cTn>
                              </p:par>
                            </p:childTnLst>
                          </p:cTn>
                        </p:par>
                        <p:par>
                          <p:cTn id="110" fill="hold">
                            <p:stCondLst>
                              <p:cond delay="7250"/>
                            </p:stCondLst>
                            <p:childTnLst>
                              <p:par>
                                <p:cTn id="111" presetID="53" presetClass="entr" presetSubtype="16" fill="hold" nodeType="afterEffect">
                                  <p:stCondLst>
                                    <p:cond delay="0"/>
                                  </p:stCondLst>
                                  <p:childTnLst>
                                    <p:set>
                                      <p:cBhvr>
                                        <p:cTn id="112" dur="1" fill="hold">
                                          <p:stCondLst>
                                            <p:cond delay="0"/>
                                          </p:stCondLst>
                                        </p:cTn>
                                        <p:tgtEl>
                                          <p:spTgt spid="8"/>
                                        </p:tgtEl>
                                        <p:attrNameLst>
                                          <p:attrName>style.visibility</p:attrName>
                                        </p:attrNameLst>
                                      </p:cBhvr>
                                      <p:to>
                                        <p:strVal val="visible"/>
                                      </p:to>
                                    </p:set>
                                    <p:anim calcmode="lin" valueType="num">
                                      <p:cBhvr>
                                        <p:cTn id="113" dur="500" fill="hold"/>
                                        <p:tgtEl>
                                          <p:spTgt spid="8"/>
                                        </p:tgtEl>
                                        <p:attrNameLst>
                                          <p:attrName>ppt_w</p:attrName>
                                        </p:attrNameLst>
                                      </p:cBhvr>
                                      <p:tavLst>
                                        <p:tav tm="0">
                                          <p:val>
                                            <p:fltVal val="0"/>
                                          </p:val>
                                        </p:tav>
                                        <p:tav tm="100000">
                                          <p:val>
                                            <p:strVal val="#ppt_w"/>
                                          </p:val>
                                        </p:tav>
                                      </p:tavLst>
                                    </p:anim>
                                    <p:anim calcmode="lin" valueType="num">
                                      <p:cBhvr>
                                        <p:cTn id="114" dur="500" fill="hold"/>
                                        <p:tgtEl>
                                          <p:spTgt spid="8"/>
                                        </p:tgtEl>
                                        <p:attrNameLst>
                                          <p:attrName>ppt_h</p:attrName>
                                        </p:attrNameLst>
                                      </p:cBhvr>
                                      <p:tavLst>
                                        <p:tav tm="0">
                                          <p:val>
                                            <p:fltVal val="0"/>
                                          </p:val>
                                        </p:tav>
                                        <p:tav tm="100000">
                                          <p:val>
                                            <p:strVal val="#ppt_h"/>
                                          </p:val>
                                        </p:tav>
                                      </p:tavLst>
                                    </p:anim>
                                    <p:animEffect transition="in" filter="fade">
                                      <p:cBhvr>
                                        <p:cTn id="115" dur="500"/>
                                        <p:tgtEl>
                                          <p:spTgt spid="8"/>
                                        </p:tgtEl>
                                      </p:cBhvr>
                                    </p:animEffect>
                                  </p:childTnLst>
                                </p:cTn>
                              </p:par>
                              <p:par>
                                <p:cTn id="116" presetID="2" presetClass="entr" presetSubtype="2"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 calcmode="lin" valueType="num">
                                      <p:cBhvr additive="base">
                                        <p:cTn id="118" dur="500" fill="hold"/>
                                        <p:tgtEl>
                                          <p:spTgt spid="29"/>
                                        </p:tgtEl>
                                        <p:attrNameLst>
                                          <p:attrName>ppt_x</p:attrName>
                                        </p:attrNameLst>
                                      </p:cBhvr>
                                      <p:tavLst>
                                        <p:tav tm="0">
                                          <p:val>
                                            <p:strVal val="1+#ppt_w/2"/>
                                          </p:val>
                                        </p:tav>
                                        <p:tav tm="100000">
                                          <p:val>
                                            <p:strVal val="#ppt_x"/>
                                          </p:val>
                                        </p:tav>
                                      </p:tavLst>
                                    </p:anim>
                                    <p:anim calcmode="lin" valueType="num">
                                      <p:cBhvr additive="base">
                                        <p:cTn id="119" dur="500" fill="hold"/>
                                        <p:tgtEl>
                                          <p:spTgt spid="29"/>
                                        </p:tgtEl>
                                        <p:attrNameLst>
                                          <p:attrName>ppt_y</p:attrName>
                                        </p:attrNameLst>
                                      </p:cBhvr>
                                      <p:tavLst>
                                        <p:tav tm="0">
                                          <p:val>
                                            <p:strVal val="#ppt_y"/>
                                          </p:val>
                                        </p:tav>
                                        <p:tav tm="100000">
                                          <p:val>
                                            <p:strVal val="#ppt_y"/>
                                          </p:val>
                                        </p:tav>
                                      </p:tavLst>
                                    </p:anim>
                                  </p:childTnLst>
                                </p:cTn>
                              </p:par>
                            </p:childTnLst>
                          </p:cTn>
                        </p:par>
                        <p:par>
                          <p:cTn id="120" fill="hold">
                            <p:stCondLst>
                              <p:cond delay="7750"/>
                            </p:stCondLst>
                            <p:childTnLst>
                              <p:par>
                                <p:cTn id="121" presetID="53" presetClass="entr" presetSubtype="16" fill="hold" nodeType="afterEffect">
                                  <p:stCondLst>
                                    <p:cond delay="0"/>
                                  </p:stCondLst>
                                  <p:childTnLst>
                                    <p:set>
                                      <p:cBhvr>
                                        <p:cTn id="122" dur="1" fill="hold">
                                          <p:stCondLst>
                                            <p:cond delay="0"/>
                                          </p:stCondLst>
                                        </p:cTn>
                                        <p:tgtEl>
                                          <p:spTgt spid="28"/>
                                        </p:tgtEl>
                                        <p:attrNameLst>
                                          <p:attrName>style.visibility</p:attrName>
                                        </p:attrNameLst>
                                      </p:cBhvr>
                                      <p:to>
                                        <p:strVal val="visible"/>
                                      </p:to>
                                    </p:set>
                                    <p:anim calcmode="lin" valueType="num">
                                      <p:cBhvr>
                                        <p:cTn id="123" dur="500" fill="hold"/>
                                        <p:tgtEl>
                                          <p:spTgt spid="28"/>
                                        </p:tgtEl>
                                        <p:attrNameLst>
                                          <p:attrName>ppt_w</p:attrName>
                                        </p:attrNameLst>
                                      </p:cBhvr>
                                      <p:tavLst>
                                        <p:tav tm="0">
                                          <p:val>
                                            <p:fltVal val="0"/>
                                          </p:val>
                                        </p:tav>
                                        <p:tav tm="100000">
                                          <p:val>
                                            <p:strVal val="#ppt_w"/>
                                          </p:val>
                                        </p:tav>
                                      </p:tavLst>
                                    </p:anim>
                                    <p:anim calcmode="lin" valueType="num">
                                      <p:cBhvr>
                                        <p:cTn id="124" dur="500" fill="hold"/>
                                        <p:tgtEl>
                                          <p:spTgt spid="28"/>
                                        </p:tgtEl>
                                        <p:attrNameLst>
                                          <p:attrName>ppt_h</p:attrName>
                                        </p:attrNameLst>
                                      </p:cBhvr>
                                      <p:tavLst>
                                        <p:tav tm="0">
                                          <p:val>
                                            <p:fltVal val="0"/>
                                          </p:val>
                                        </p:tav>
                                        <p:tav tm="100000">
                                          <p:val>
                                            <p:strVal val="#ppt_h"/>
                                          </p:val>
                                        </p:tav>
                                      </p:tavLst>
                                    </p:anim>
                                    <p:animEffect transition="in" filter="fade">
                                      <p:cBhvr>
                                        <p:cTn id="1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14" grpId="0"/>
      <p:bldP spid="15" grpId="0"/>
      <p:bldP spid="17" grpId="0"/>
      <p:bldP spid="23" grpId="0"/>
      <p:bldP spid="24" grpId="0"/>
      <p:bldP spid="25" grpId="0"/>
      <p:bldP spid="26" grpId="0"/>
      <p:bldP spid="27" grpId="0"/>
      <p:bldP spid="29"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ítulo 1"/>
          <p:cNvSpPr>
            <a:spLocks noGrp="1"/>
          </p:cNvSpPr>
          <p:nvPr>
            <p:ph type="title"/>
          </p:nvPr>
        </p:nvSpPr>
        <p:spPr>
          <a:xfrm>
            <a:off x="250827" y="73025"/>
            <a:ext cx="8748713" cy="547688"/>
          </a:xfrm>
        </p:spPr>
        <p:txBody>
          <a:bodyPr/>
          <a:lstStyle/>
          <a:p>
            <a:pPr algn="r"/>
            <a:r>
              <a:rPr lang="es-ES" altLang="es-ES">
                <a:solidFill>
                  <a:srgbClr val="FFFFFF"/>
                </a:solidFill>
              </a:rPr>
              <a:t>PLAN DE VENTAS</a:t>
            </a:r>
          </a:p>
        </p:txBody>
      </p:sp>
      <p:pic>
        <p:nvPicPr>
          <p:cNvPr id="76802"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519238"/>
            <a:ext cx="4572000"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CuadroTexto 1"/>
          <p:cNvSpPr txBox="1">
            <a:spLocks noChangeArrowheads="1"/>
          </p:cNvSpPr>
          <p:nvPr/>
        </p:nvSpPr>
        <p:spPr bwMode="auto">
          <a:xfrm>
            <a:off x="4533900" y="4314827"/>
            <a:ext cx="43878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90000" bIns="90000"/>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spcBef>
                <a:spcPct val="20000"/>
              </a:spcBef>
              <a:buSzPct val="120000"/>
              <a:buFont typeface="Arial" panose="020B0604020202020204" pitchFamily="34" charset="0"/>
              <a:buNone/>
            </a:pPr>
            <a:r>
              <a:rPr lang="es-ES" altLang="es-ES" sz="1800" dirty="0" err="1">
                <a:solidFill>
                  <a:srgbClr val="333333"/>
                </a:solidFill>
                <a:latin typeface="Andalus" pitchFamily="18" charset="0"/>
              </a:rPr>
              <a:t>Secot</a:t>
            </a:r>
            <a:r>
              <a:rPr lang="es-ES" altLang="es-ES" sz="1800" dirty="0">
                <a:solidFill>
                  <a:srgbClr val="333333"/>
                </a:solidFill>
                <a:latin typeface="Andalus" pitchFamily="18" charset="0"/>
              </a:rPr>
              <a:t> Madrid </a:t>
            </a:r>
          </a:p>
          <a:p>
            <a:pPr algn="ctr" eaLnBrk="1" hangingPunct="1">
              <a:spcBef>
                <a:spcPct val="20000"/>
              </a:spcBef>
              <a:buSzPct val="120000"/>
              <a:buFont typeface="Arial" panose="020B0604020202020204" pitchFamily="34" charset="0"/>
              <a:buNone/>
            </a:pPr>
            <a:endParaRPr lang="es-ES" altLang="es-ES" sz="1600" dirty="0">
              <a:solidFill>
                <a:srgbClr val="333333"/>
              </a:solidFill>
              <a:latin typeface="Cambria" panose="02040503050406030204" pitchFamily="18" charset="0"/>
            </a:endParaRPr>
          </a:p>
        </p:txBody>
      </p:sp>
      <p:pic>
        <p:nvPicPr>
          <p:cNvPr id="76804" name="Imagen 4" descr="despedida-aqui.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6988" y="3319463"/>
            <a:ext cx="15875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Título"/>
          <p:cNvSpPr>
            <a:spLocks noGrp="1"/>
          </p:cNvSpPr>
          <p:nvPr>
            <p:ph type="title"/>
          </p:nvPr>
        </p:nvSpPr>
        <p:spPr>
          <a:xfrm>
            <a:off x="250827" y="-26988"/>
            <a:ext cx="8748713" cy="547688"/>
          </a:xfrm>
        </p:spPr>
        <p:txBody>
          <a:bodyPr/>
          <a:lstStyle/>
          <a:p>
            <a:pPr eaLnBrk="1" hangingPunct="1"/>
            <a:r>
              <a:rPr lang="es-ES" altLang="es-ES" sz="2400" dirty="0"/>
              <a:t>USO DE LA BATERIA</a:t>
            </a:r>
          </a:p>
        </p:txBody>
      </p:sp>
      <p:sp>
        <p:nvSpPr>
          <p:cNvPr id="7577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l" eaLnBrk="1" hangingPunct="1">
              <a:defRPr/>
            </a:pPr>
            <a:fld id="{0647C465-6D24-4C31-987C-30D433D1D40C}" type="slidenum">
              <a:rPr lang="es-ES" altLang="es-ES" sz="1000">
                <a:solidFill>
                  <a:srgbClr val="78697B"/>
                </a:solidFill>
              </a:rPr>
              <a:pPr algn="l" eaLnBrk="1" hangingPunct="1">
                <a:defRPr/>
              </a:pPr>
              <a:t>12</a:t>
            </a:fld>
            <a:endParaRPr lang="es-ES" altLang="es-ES" sz="1000">
              <a:solidFill>
                <a:srgbClr val="78697B"/>
              </a:solidFill>
            </a:endParaRPr>
          </a:p>
        </p:txBody>
      </p:sp>
      <p:sp>
        <p:nvSpPr>
          <p:cNvPr id="75779" name="4 CuadroTexto"/>
          <p:cNvSpPr txBox="1">
            <a:spLocks noChangeArrowheads="1"/>
          </p:cNvSpPr>
          <p:nvPr/>
        </p:nvSpPr>
        <p:spPr bwMode="auto">
          <a:xfrm>
            <a:off x="488950" y="876300"/>
            <a:ext cx="2931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s-ES" altLang="es-ES" b="1" dirty="0">
                <a:solidFill>
                  <a:schemeClr val="accent2">
                    <a:lumMod val="75000"/>
                  </a:schemeClr>
                </a:solidFill>
              </a:rPr>
              <a:t>Cómo ahorrar batería</a:t>
            </a:r>
          </a:p>
        </p:txBody>
      </p:sp>
      <p:sp>
        <p:nvSpPr>
          <p:cNvPr id="75780" name="5 CuadroTexto"/>
          <p:cNvSpPr txBox="1">
            <a:spLocks noChangeArrowheads="1"/>
          </p:cNvSpPr>
          <p:nvPr/>
        </p:nvSpPr>
        <p:spPr bwMode="auto">
          <a:xfrm>
            <a:off x="550865" y="1363663"/>
            <a:ext cx="437673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Font typeface="Calibri" panose="020F0502020204030204" pitchFamily="34" charset="0"/>
              <a:buAutoNum type="arabicPeriod"/>
              <a:defRPr/>
            </a:pPr>
            <a:r>
              <a:rPr lang="es-ES" altLang="es-ES" sz="1600" dirty="0">
                <a:solidFill>
                  <a:schemeClr val="accent2">
                    <a:lumMod val="75000"/>
                  </a:schemeClr>
                </a:solidFill>
              </a:rPr>
              <a:t>Reduzca el brillo de la pantalla.</a:t>
            </a:r>
          </a:p>
          <a:p>
            <a:pPr eaLnBrk="1" hangingPunct="1">
              <a:buFont typeface="Calibri" panose="020F0502020204030204" pitchFamily="34" charset="0"/>
              <a:buAutoNum type="arabicPeriod"/>
              <a:defRPr/>
            </a:pPr>
            <a:r>
              <a:rPr lang="es-ES" altLang="es-ES" sz="1600" dirty="0">
                <a:solidFill>
                  <a:schemeClr val="accent2">
                    <a:lumMod val="75000"/>
                  </a:schemeClr>
                </a:solidFill>
              </a:rPr>
              <a:t>Desconecte los servicios de Datos, Wifi, Bluetooth y GPS si no los va a utilizar.</a:t>
            </a:r>
          </a:p>
          <a:p>
            <a:pPr eaLnBrk="1" hangingPunct="1">
              <a:buFont typeface="Calibri" panose="020F0502020204030204" pitchFamily="34" charset="0"/>
              <a:buAutoNum type="arabicPeriod"/>
              <a:defRPr/>
            </a:pPr>
            <a:r>
              <a:rPr lang="es-ES" altLang="es-ES" sz="1600" dirty="0">
                <a:solidFill>
                  <a:schemeClr val="accent2">
                    <a:lumMod val="75000"/>
                  </a:schemeClr>
                </a:solidFill>
              </a:rPr>
              <a:t>Cierre totalmente las aplicaciones.</a:t>
            </a:r>
          </a:p>
          <a:p>
            <a:pPr eaLnBrk="1" hangingPunct="1">
              <a:buFont typeface="Calibri" panose="020F0502020204030204" pitchFamily="34" charset="0"/>
              <a:buAutoNum type="arabicPeriod"/>
              <a:defRPr/>
            </a:pPr>
            <a:r>
              <a:rPr lang="es-ES" altLang="es-ES" sz="1600" dirty="0">
                <a:solidFill>
                  <a:schemeClr val="accent2">
                    <a:lumMod val="75000"/>
                  </a:schemeClr>
                </a:solidFill>
              </a:rPr>
              <a:t>No dejar que la batería se agote por completo y apague el teléfono. Las recargas desde cero acaban dañando la batería.</a:t>
            </a:r>
          </a:p>
        </p:txBody>
      </p:sp>
      <p:sp>
        <p:nvSpPr>
          <p:cNvPr id="75781" name="7 CuadroTexto"/>
          <p:cNvSpPr txBox="1">
            <a:spLocks noChangeArrowheads="1"/>
          </p:cNvSpPr>
          <p:nvPr/>
        </p:nvSpPr>
        <p:spPr bwMode="auto">
          <a:xfrm>
            <a:off x="515938" y="3179545"/>
            <a:ext cx="4056062"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s-ES" altLang="es-ES" b="1" dirty="0">
                <a:solidFill>
                  <a:schemeClr val="accent2">
                    <a:lumMod val="75000"/>
                  </a:schemeClr>
                </a:solidFill>
              </a:rPr>
              <a:t>Para cerrar las aplicaciones</a:t>
            </a:r>
            <a:endParaRPr lang="es-ES" altLang="es-ES" b="1" u="sng" dirty="0">
              <a:solidFill>
                <a:schemeClr val="accent2">
                  <a:lumMod val="75000"/>
                </a:schemeClr>
              </a:solidFill>
            </a:endParaRPr>
          </a:p>
          <a:p>
            <a:pPr eaLnBrk="1" hangingPunct="1">
              <a:defRPr/>
            </a:pPr>
            <a:r>
              <a:rPr lang="es-ES_tradnl" altLang="es-ES" sz="1400" b="1" dirty="0">
                <a:solidFill>
                  <a:schemeClr val="accent2">
                    <a:lumMod val="75000"/>
                  </a:schemeClr>
                </a:solidFill>
              </a:rPr>
              <a:t>Según el modelo puede ser algo diferente pero por lo general será</a:t>
            </a:r>
          </a:p>
          <a:p>
            <a:pPr eaLnBrk="1" hangingPunct="1">
              <a:defRPr/>
            </a:pPr>
            <a:endParaRPr lang="es-ES" altLang="es-ES" sz="800" b="1" dirty="0">
              <a:solidFill>
                <a:schemeClr val="accent2">
                  <a:lumMod val="75000"/>
                </a:schemeClr>
              </a:solidFill>
            </a:endParaRPr>
          </a:p>
          <a:p>
            <a:pPr marL="342900" indent="-342900" eaLnBrk="1" hangingPunct="1">
              <a:buFont typeface="+mj-lt"/>
              <a:buAutoNum type="arabicPeriod"/>
              <a:defRPr/>
            </a:pPr>
            <a:r>
              <a:rPr lang="es-ES" altLang="es-ES" sz="1600" dirty="0">
                <a:solidFill>
                  <a:schemeClr val="accent2">
                    <a:lumMod val="75000"/>
                  </a:schemeClr>
                </a:solidFill>
              </a:rPr>
              <a:t>Mantenga pulsado el botón inferior central del equipo. ( o el inferior izquierdo)</a:t>
            </a:r>
          </a:p>
          <a:p>
            <a:pPr marL="342900" indent="-342900" eaLnBrk="1" hangingPunct="1">
              <a:buFont typeface="+mj-lt"/>
              <a:buAutoNum type="arabicPeriod"/>
              <a:defRPr/>
            </a:pPr>
            <a:r>
              <a:rPr lang="es-ES" altLang="es-ES" sz="1600" dirty="0">
                <a:solidFill>
                  <a:schemeClr val="accent2">
                    <a:lumMod val="75000"/>
                  </a:schemeClr>
                </a:solidFill>
              </a:rPr>
              <a:t>Toque el icono de cerrar todas las aplicaciones.</a:t>
            </a:r>
          </a:p>
          <a:p>
            <a:pPr marL="342900" indent="-342900" eaLnBrk="1" hangingPunct="1">
              <a:buFont typeface="+mj-lt"/>
              <a:buAutoNum type="arabicPeriod"/>
              <a:defRPr/>
            </a:pPr>
            <a:r>
              <a:rPr lang="es-ES" altLang="es-ES" sz="1600" dirty="0">
                <a:solidFill>
                  <a:schemeClr val="accent2">
                    <a:lumMod val="75000"/>
                  </a:schemeClr>
                </a:solidFill>
              </a:rPr>
              <a:t>También puede cerrar una sola aplicación “arrastrándola” fuera de la pantalla.</a:t>
            </a:r>
          </a:p>
          <a:p>
            <a:pPr marL="342900" indent="-342900" eaLnBrk="1" hangingPunct="1">
              <a:buFont typeface="+mj-lt"/>
              <a:buAutoNum type="arabicPeriod"/>
              <a:defRPr/>
            </a:pPr>
            <a:r>
              <a:rPr lang="es-ES" altLang="es-ES" sz="1600" dirty="0">
                <a:solidFill>
                  <a:schemeClr val="accent2">
                    <a:lumMod val="75000"/>
                  </a:schemeClr>
                </a:solidFill>
              </a:rPr>
              <a:t>O toque la cruz en la parte superior derecha del cuadro</a:t>
            </a:r>
          </a:p>
          <a:p>
            <a:pPr eaLnBrk="1" hangingPunct="1">
              <a:defRPr/>
            </a:pPr>
            <a:endParaRPr lang="es-ES" altLang="es-ES" sz="1400" dirty="0">
              <a:solidFill>
                <a:schemeClr val="accent2">
                  <a:lumMod val="75000"/>
                </a:schemeClr>
              </a:solidFill>
            </a:endParaRPr>
          </a:p>
        </p:txBody>
      </p:sp>
      <p:pic>
        <p:nvPicPr>
          <p:cNvPr id="7578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557840" y="796661"/>
            <a:ext cx="2962275" cy="526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Elipse"/>
          <p:cNvSpPr/>
          <p:nvPr/>
        </p:nvSpPr>
        <p:spPr>
          <a:xfrm>
            <a:off x="6916738" y="5959210"/>
            <a:ext cx="347663" cy="325440"/>
          </a:xfrm>
          <a:prstGeom prst="ellipse">
            <a:avLst/>
          </a:prstGeom>
          <a:solidFill>
            <a:srgbClr val="FF0000">
              <a:alpha val="61176"/>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100" b="1" dirty="0">
                <a:solidFill>
                  <a:srgbClr val="FFFF99"/>
                </a:solidFill>
                <a:latin typeface="Calibri"/>
              </a:rPr>
              <a:t>2</a:t>
            </a:r>
            <a:endParaRPr lang="es-ES" sz="1000" b="1" dirty="0">
              <a:solidFill>
                <a:srgbClr val="FFFF99"/>
              </a:solidFill>
              <a:latin typeface="Calibri"/>
            </a:endParaRPr>
          </a:p>
        </p:txBody>
      </p:sp>
      <p:sp>
        <p:nvSpPr>
          <p:cNvPr id="11" name="10 Elipse"/>
          <p:cNvSpPr/>
          <p:nvPr/>
        </p:nvSpPr>
        <p:spPr>
          <a:xfrm>
            <a:off x="5938838" y="6180932"/>
            <a:ext cx="347662" cy="315912"/>
          </a:xfrm>
          <a:prstGeom prst="ellipse">
            <a:avLst/>
          </a:prstGeom>
          <a:solidFill>
            <a:srgbClr val="FF0000">
              <a:alpha val="61176"/>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200" b="1" dirty="0">
                <a:solidFill>
                  <a:srgbClr val="FFFF99"/>
                </a:solidFill>
                <a:latin typeface="Calibri"/>
              </a:rPr>
              <a:t>1</a:t>
            </a:r>
          </a:p>
        </p:txBody>
      </p:sp>
      <p:sp>
        <p:nvSpPr>
          <p:cNvPr id="12" name="11 Flecha derecha"/>
          <p:cNvSpPr/>
          <p:nvPr/>
        </p:nvSpPr>
        <p:spPr>
          <a:xfrm>
            <a:off x="8367715" y="3548065"/>
            <a:ext cx="585787" cy="490537"/>
          </a:xfrm>
          <a:prstGeom prst="rightArrow">
            <a:avLst/>
          </a:prstGeom>
          <a:solidFill>
            <a:srgbClr val="FF0000">
              <a:alpha val="83922"/>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b="1" dirty="0">
                <a:solidFill>
                  <a:srgbClr val="FFFF99"/>
                </a:solidFill>
                <a:latin typeface="Calibri"/>
              </a:rPr>
              <a:t>3</a:t>
            </a:r>
            <a:endParaRPr lang="es-ES" sz="1000" b="1" dirty="0">
              <a:solidFill>
                <a:srgbClr val="FFFF99"/>
              </a:solidFill>
              <a:latin typeface="Calibri"/>
            </a:endParaRPr>
          </a:p>
        </p:txBody>
      </p:sp>
      <p:sp>
        <p:nvSpPr>
          <p:cNvPr id="13" name="10 Elipse">
            <a:extLst>
              <a:ext uri="{FF2B5EF4-FFF2-40B4-BE49-F238E27FC236}">
                <a16:creationId xmlns:a16="http://schemas.microsoft.com/office/drawing/2014/main" id="{6FC8DE36-0BDC-4001-B782-39A047F7C285}"/>
              </a:ext>
            </a:extLst>
          </p:cNvPr>
          <p:cNvSpPr/>
          <p:nvPr/>
        </p:nvSpPr>
        <p:spPr>
          <a:xfrm>
            <a:off x="8520115" y="2014407"/>
            <a:ext cx="347662" cy="315912"/>
          </a:xfrm>
          <a:prstGeom prst="ellipse">
            <a:avLst/>
          </a:prstGeom>
          <a:solidFill>
            <a:srgbClr val="FF0000">
              <a:alpha val="61176"/>
            </a:srgb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200" b="1" dirty="0">
                <a:solidFill>
                  <a:srgbClr val="FFFF99"/>
                </a:solidFill>
                <a:latin typeface="Calibri"/>
              </a:rPr>
              <a:t>4</a:t>
            </a:r>
          </a:p>
        </p:txBody>
      </p:sp>
    </p:spTree>
    <p:extLst>
      <p:ext uri="{BB962C8B-B14F-4D97-AF65-F5344CB8AC3E}">
        <p14:creationId xmlns:p14="http://schemas.microsoft.com/office/powerpoint/2010/main" val="219214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additive="base">
                                        <p:cTn id="7" dur="500" fill="hold"/>
                                        <p:tgtEl>
                                          <p:spTgt spid="75779"/>
                                        </p:tgtEl>
                                        <p:attrNameLst>
                                          <p:attrName>ppt_x</p:attrName>
                                        </p:attrNameLst>
                                      </p:cBhvr>
                                      <p:tavLst>
                                        <p:tav tm="0">
                                          <p:val>
                                            <p:strVal val="0-#ppt_w/2"/>
                                          </p:val>
                                        </p:tav>
                                        <p:tav tm="100000">
                                          <p:val>
                                            <p:strVal val="#ppt_x"/>
                                          </p:val>
                                        </p:tav>
                                      </p:tavLst>
                                    </p:anim>
                                    <p:anim calcmode="lin" valueType="num">
                                      <p:cBhvr additive="base">
                                        <p:cTn id="8" dur="500" fill="hold"/>
                                        <p:tgtEl>
                                          <p:spTgt spid="757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5780">
                                            <p:txEl>
                                              <p:pRg st="0" end="0"/>
                                            </p:txEl>
                                          </p:spTgt>
                                        </p:tgtEl>
                                        <p:attrNameLst>
                                          <p:attrName>style.visibility</p:attrName>
                                        </p:attrNameLst>
                                      </p:cBhvr>
                                      <p:to>
                                        <p:strVal val="visible"/>
                                      </p:to>
                                    </p:set>
                                    <p:anim calcmode="lin" valueType="num">
                                      <p:cBhvr additive="base">
                                        <p:cTn id="13" dur="500" fill="hold"/>
                                        <p:tgtEl>
                                          <p:spTgt spid="75780">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5780">
                                            <p:txEl>
                                              <p:pRg st="1" end="1"/>
                                            </p:txEl>
                                          </p:spTgt>
                                        </p:tgtEl>
                                        <p:attrNameLst>
                                          <p:attrName>style.visibility</p:attrName>
                                        </p:attrNameLst>
                                      </p:cBhvr>
                                      <p:to>
                                        <p:strVal val="visible"/>
                                      </p:to>
                                    </p:set>
                                    <p:anim calcmode="lin" valueType="num">
                                      <p:cBhvr additive="base">
                                        <p:cTn id="19" dur="500" fill="hold"/>
                                        <p:tgtEl>
                                          <p:spTgt spid="75780">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57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5780">
                                            <p:txEl>
                                              <p:pRg st="2" end="2"/>
                                            </p:txEl>
                                          </p:spTgt>
                                        </p:tgtEl>
                                        <p:attrNameLst>
                                          <p:attrName>style.visibility</p:attrName>
                                        </p:attrNameLst>
                                      </p:cBhvr>
                                      <p:to>
                                        <p:strVal val="visible"/>
                                      </p:to>
                                    </p:set>
                                    <p:anim calcmode="lin" valueType="num">
                                      <p:cBhvr additive="base">
                                        <p:cTn id="25" dur="500" fill="hold"/>
                                        <p:tgtEl>
                                          <p:spTgt spid="75780">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57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5780">
                                            <p:txEl>
                                              <p:pRg st="3" end="3"/>
                                            </p:txEl>
                                          </p:spTgt>
                                        </p:tgtEl>
                                        <p:attrNameLst>
                                          <p:attrName>style.visibility</p:attrName>
                                        </p:attrNameLst>
                                      </p:cBhvr>
                                      <p:to>
                                        <p:strVal val="visible"/>
                                      </p:to>
                                    </p:set>
                                    <p:anim calcmode="lin" valueType="num">
                                      <p:cBhvr additive="base">
                                        <p:cTn id="31" dur="500" fill="hold"/>
                                        <p:tgtEl>
                                          <p:spTgt spid="75780">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578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5781">
                                            <p:txEl>
                                              <p:pRg st="0" end="0"/>
                                            </p:txEl>
                                          </p:spTgt>
                                        </p:tgtEl>
                                        <p:attrNameLst>
                                          <p:attrName>style.visibility</p:attrName>
                                        </p:attrNameLst>
                                      </p:cBhvr>
                                      <p:to>
                                        <p:strVal val="visible"/>
                                      </p:to>
                                    </p:set>
                                    <p:anim calcmode="lin" valueType="num">
                                      <p:cBhvr additive="base">
                                        <p:cTn id="37" dur="500" fill="hold"/>
                                        <p:tgtEl>
                                          <p:spTgt spid="75781">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57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250"/>
                                  </p:stCondLst>
                                  <p:childTnLst>
                                    <p:set>
                                      <p:cBhvr>
                                        <p:cTn id="42" dur="1" fill="hold">
                                          <p:stCondLst>
                                            <p:cond delay="0"/>
                                          </p:stCondLst>
                                        </p:cTn>
                                        <p:tgtEl>
                                          <p:spTgt spid="75781">
                                            <p:txEl>
                                              <p:pRg st="1" end="1"/>
                                            </p:txEl>
                                          </p:spTgt>
                                        </p:tgtEl>
                                        <p:attrNameLst>
                                          <p:attrName>style.visibility</p:attrName>
                                        </p:attrNameLst>
                                      </p:cBhvr>
                                      <p:to>
                                        <p:strVal val="visible"/>
                                      </p:to>
                                    </p:set>
                                    <p:anim calcmode="lin" valueType="num">
                                      <p:cBhvr additive="base">
                                        <p:cTn id="43" dur="500" fill="hold"/>
                                        <p:tgtEl>
                                          <p:spTgt spid="75781">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5781">
                                            <p:txEl>
                                              <p:pRg st="1" end="1"/>
                                            </p:txEl>
                                          </p:spTgt>
                                        </p:tgtEl>
                                        <p:attrNameLst>
                                          <p:attrName>ppt_y</p:attrName>
                                        </p:attrNameLst>
                                      </p:cBhvr>
                                      <p:tavLst>
                                        <p:tav tm="0">
                                          <p:val>
                                            <p:strVal val="#ppt_y"/>
                                          </p:val>
                                        </p:tav>
                                        <p:tav tm="100000">
                                          <p:val>
                                            <p:strVal val="#ppt_y"/>
                                          </p:val>
                                        </p:tav>
                                      </p:tavLst>
                                    </p:anim>
                                  </p:childTnLst>
                                </p:cTn>
                              </p:par>
                            </p:childTnLst>
                          </p:cTn>
                        </p:par>
                        <p:par>
                          <p:cTn id="45" fill="hold">
                            <p:stCondLst>
                              <p:cond delay="750"/>
                            </p:stCondLst>
                            <p:childTnLst>
                              <p:par>
                                <p:cTn id="46" presetID="53" presetClass="entr" presetSubtype="16" fill="hold" nodeType="afterEffect">
                                  <p:stCondLst>
                                    <p:cond delay="0"/>
                                  </p:stCondLst>
                                  <p:childTnLst>
                                    <p:set>
                                      <p:cBhvr>
                                        <p:cTn id="47" dur="1" fill="hold">
                                          <p:stCondLst>
                                            <p:cond delay="0"/>
                                          </p:stCondLst>
                                        </p:cTn>
                                        <p:tgtEl>
                                          <p:spTgt spid="75782"/>
                                        </p:tgtEl>
                                        <p:attrNameLst>
                                          <p:attrName>style.visibility</p:attrName>
                                        </p:attrNameLst>
                                      </p:cBhvr>
                                      <p:to>
                                        <p:strVal val="visible"/>
                                      </p:to>
                                    </p:set>
                                    <p:anim calcmode="lin" valueType="num">
                                      <p:cBhvr>
                                        <p:cTn id="48" dur="500" fill="hold"/>
                                        <p:tgtEl>
                                          <p:spTgt spid="75782"/>
                                        </p:tgtEl>
                                        <p:attrNameLst>
                                          <p:attrName>ppt_w</p:attrName>
                                        </p:attrNameLst>
                                      </p:cBhvr>
                                      <p:tavLst>
                                        <p:tav tm="0">
                                          <p:val>
                                            <p:fltVal val="0"/>
                                          </p:val>
                                        </p:tav>
                                        <p:tav tm="100000">
                                          <p:val>
                                            <p:strVal val="#ppt_w"/>
                                          </p:val>
                                        </p:tav>
                                      </p:tavLst>
                                    </p:anim>
                                    <p:anim calcmode="lin" valueType="num">
                                      <p:cBhvr>
                                        <p:cTn id="49" dur="500" fill="hold"/>
                                        <p:tgtEl>
                                          <p:spTgt spid="75782"/>
                                        </p:tgtEl>
                                        <p:attrNameLst>
                                          <p:attrName>ppt_h</p:attrName>
                                        </p:attrNameLst>
                                      </p:cBhvr>
                                      <p:tavLst>
                                        <p:tav tm="0">
                                          <p:val>
                                            <p:fltVal val="0"/>
                                          </p:val>
                                        </p:tav>
                                        <p:tav tm="100000">
                                          <p:val>
                                            <p:strVal val="#ppt_h"/>
                                          </p:val>
                                        </p:tav>
                                      </p:tavLst>
                                    </p:anim>
                                    <p:animEffect transition="in" filter="fade">
                                      <p:cBhvr>
                                        <p:cTn id="50" dur="500"/>
                                        <p:tgtEl>
                                          <p:spTgt spid="7578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75781">
                                            <p:txEl>
                                              <p:pRg st="3" end="3"/>
                                            </p:txEl>
                                          </p:spTgt>
                                        </p:tgtEl>
                                        <p:attrNameLst>
                                          <p:attrName>style.visibility</p:attrName>
                                        </p:attrNameLst>
                                      </p:cBhvr>
                                      <p:to>
                                        <p:strVal val="visible"/>
                                      </p:to>
                                    </p:set>
                                    <p:anim calcmode="lin" valueType="num">
                                      <p:cBhvr additive="base">
                                        <p:cTn id="55" dur="500" fill="hold"/>
                                        <p:tgtEl>
                                          <p:spTgt spid="75781">
                                            <p:txEl>
                                              <p:pRg st="3" end="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5781">
                                            <p:txEl>
                                              <p:pRg st="3" end="3"/>
                                            </p:txEl>
                                          </p:spTgt>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1"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75781">
                                            <p:txEl>
                                              <p:pRg st="4" end="4"/>
                                            </p:txEl>
                                          </p:spTgt>
                                        </p:tgtEl>
                                        <p:attrNameLst>
                                          <p:attrName>style.visibility</p:attrName>
                                        </p:attrNameLst>
                                      </p:cBhvr>
                                      <p:to>
                                        <p:strVal val="visible"/>
                                      </p:to>
                                    </p:set>
                                    <p:anim calcmode="lin" valueType="num">
                                      <p:cBhvr additive="base">
                                        <p:cTn id="64" dur="500" fill="hold"/>
                                        <p:tgtEl>
                                          <p:spTgt spid="75781">
                                            <p:txEl>
                                              <p:pRg st="4" end="4"/>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75781">
                                            <p:txEl>
                                              <p:pRg st="4" end="4"/>
                                            </p:txEl>
                                          </p:spTgt>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75781">
                                            <p:txEl>
                                              <p:pRg st="5" end="5"/>
                                            </p:txEl>
                                          </p:spTgt>
                                        </p:tgtEl>
                                        <p:attrNameLst>
                                          <p:attrName>style.visibility</p:attrName>
                                        </p:attrNameLst>
                                      </p:cBhvr>
                                      <p:to>
                                        <p:strVal val="visible"/>
                                      </p:to>
                                    </p:set>
                                    <p:anim calcmode="lin" valueType="num">
                                      <p:cBhvr additive="base">
                                        <p:cTn id="73" dur="500" fill="hold"/>
                                        <p:tgtEl>
                                          <p:spTgt spid="75781">
                                            <p:txEl>
                                              <p:pRg st="5" end="5"/>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75781">
                                            <p:txEl>
                                              <p:pRg st="5" end="5"/>
                                            </p:txEl>
                                          </p:spTgt>
                                        </p:tgtEl>
                                        <p:attrNameLst>
                                          <p:attrName>ppt_y</p:attrName>
                                        </p:attrNameLst>
                                      </p:cBhvr>
                                      <p:tavLst>
                                        <p:tav tm="0">
                                          <p:val>
                                            <p:strVal val="#ppt_y"/>
                                          </p:val>
                                        </p:tav>
                                        <p:tav tm="100000">
                                          <p:val>
                                            <p:strVal val="#ppt_y"/>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75781">
                                            <p:txEl>
                                              <p:pRg st="6" end="6"/>
                                            </p:txEl>
                                          </p:spTgt>
                                        </p:tgtEl>
                                        <p:attrNameLst>
                                          <p:attrName>style.visibility</p:attrName>
                                        </p:attrNameLst>
                                      </p:cBhvr>
                                      <p:to>
                                        <p:strVal val="visible"/>
                                      </p:to>
                                    </p:set>
                                    <p:anim calcmode="lin" valueType="num">
                                      <p:cBhvr additive="base">
                                        <p:cTn id="83" dur="500" fill="hold"/>
                                        <p:tgtEl>
                                          <p:spTgt spid="75781">
                                            <p:txEl>
                                              <p:pRg st="6" end="6"/>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75781">
                                            <p:txEl>
                                              <p:pRg st="6" end="6"/>
                                            </p:txEl>
                                          </p:spTgt>
                                        </p:tgtEl>
                                        <p:attrNameLst>
                                          <p:attrName>ppt_y</p:attrName>
                                        </p:attrNameLst>
                                      </p:cBhvr>
                                      <p:tavLst>
                                        <p:tav tm="0">
                                          <p:val>
                                            <p:strVal val="#ppt_y"/>
                                          </p:val>
                                        </p:tav>
                                        <p:tav tm="100000">
                                          <p:val>
                                            <p:strVal val="#ppt_y"/>
                                          </p:val>
                                        </p:tav>
                                      </p:tavLst>
                                    </p:anim>
                                  </p:childTnLst>
                                </p:cTn>
                              </p:par>
                            </p:childTnLst>
                          </p:cTn>
                        </p:par>
                        <p:par>
                          <p:cTn id="85" fill="hold">
                            <p:stCondLst>
                              <p:cond delay="500"/>
                            </p:stCondLst>
                            <p:childTnLst>
                              <p:par>
                                <p:cTn id="86" presetID="1" presetClass="entr" presetSubtype="0"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uiExpand="1" build="p"/>
      <p:bldP spid="75781" grpId="0" uiExpand="1" build="p"/>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Título"/>
          <p:cNvSpPr>
            <a:spLocks noGrp="1"/>
          </p:cNvSpPr>
          <p:nvPr>
            <p:ph type="title"/>
          </p:nvPr>
        </p:nvSpPr>
        <p:spPr/>
        <p:txBody>
          <a:bodyPr/>
          <a:lstStyle/>
          <a:p>
            <a:pPr eaLnBrk="1" hangingPunct="1"/>
            <a:r>
              <a:rPr lang="es-ES" altLang="es-ES" dirty="0"/>
              <a:t>USO DE LOS DATOS </a:t>
            </a:r>
          </a:p>
        </p:txBody>
      </p:sp>
      <p:sp>
        <p:nvSpPr>
          <p:cNvPr id="7577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l" eaLnBrk="1" hangingPunct="1">
              <a:defRPr/>
            </a:pPr>
            <a:fld id="{0647C465-6D24-4C31-987C-30D433D1D40C}" type="slidenum">
              <a:rPr lang="es-ES" altLang="es-ES" sz="1000">
                <a:solidFill>
                  <a:srgbClr val="78697B"/>
                </a:solidFill>
              </a:rPr>
              <a:pPr algn="l" eaLnBrk="1" hangingPunct="1">
                <a:defRPr/>
              </a:pPr>
              <a:t>13</a:t>
            </a:fld>
            <a:endParaRPr lang="es-ES" altLang="es-ES" sz="1000">
              <a:solidFill>
                <a:srgbClr val="78697B"/>
              </a:solidFill>
            </a:endParaRPr>
          </a:p>
        </p:txBody>
      </p:sp>
      <p:sp>
        <p:nvSpPr>
          <p:cNvPr id="75779" name="4 CuadroTexto"/>
          <p:cNvSpPr txBox="1">
            <a:spLocks noChangeArrowheads="1"/>
          </p:cNvSpPr>
          <p:nvPr/>
        </p:nvSpPr>
        <p:spPr bwMode="auto">
          <a:xfrm>
            <a:off x="590416" y="1288407"/>
            <a:ext cx="36719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s-ES" altLang="es-ES" sz="3200" b="1" dirty="0">
                <a:solidFill>
                  <a:schemeClr val="accent2">
                    <a:lumMod val="75000"/>
                  </a:schemeClr>
                </a:solidFill>
              </a:rPr>
              <a:t>Cómo ahorrar datos </a:t>
            </a:r>
          </a:p>
        </p:txBody>
      </p:sp>
      <p:sp>
        <p:nvSpPr>
          <p:cNvPr id="75780" name="5 CuadroTexto"/>
          <p:cNvSpPr txBox="1">
            <a:spLocks noChangeArrowheads="1"/>
          </p:cNvSpPr>
          <p:nvPr/>
        </p:nvSpPr>
        <p:spPr bwMode="auto">
          <a:xfrm>
            <a:off x="590416" y="2372656"/>
            <a:ext cx="437673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Font typeface="Calibri" panose="020F0502020204030204" pitchFamily="34" charset="0"/>
              <a:buAutoNum type="arabicPeriod"/>
              <a:defRPr/>
            </a:pPr>
            <a:r>
              <a:rPr lang="es-ES" altLang="es-ES" sz="1800" dirty="0">
                <a:solidFill>
                  <a:schemeClr val="accent2">
                    <a:lumMod val="75000"/>
                  </a:schemeClr>
                </a:solidFill>
              </a:rPr>
              <a:t>Conéctese a una red </a:t>
            </a:r>
            <a:r>
              <a:rPr lang="es-ES" altLang="es-ES" sz="1800" dirty="0" err="1">
                <a:solidFill>
                  <a:schemeClr val="accent2">
                    <a:lumMod val="75000"/>
                  </a:schemeClr>
                </a:solidFill>
              </a:rPr>
              <a:t>WiFi</a:t>
            </a:r>
            <a:r>
              <a:rPr lang="es-ES" altLang="es-ES" sz="1800" dirty="0">
                <a:solidFill>
                  <a:schemeClr val="accent2">
                    <a:lumMod val="75000"/>
                  </a:schemeClr>
                </a:solidFill>
              </a:rPr>
              <a:t> siempre que sea posible</a:t>
            </a:r>
          </a:p>
          <a:p>
            <a:pPr eaLnBrk="1" hangingPunct="1">
              <a:buFont typeface="Calibri" panose="020F0502020204030204" pitchFamily="34" charset="0"/>
              <a:buAutoNum type="arabicPeriod"/>
              <a:defRPr/>
            </a:pPr>
            <a:r>
              <a:rPr lang="es-ES" altLang="es-ES" sz="1800" dirty="0">
                <a:solidFill>
                  <a:schemeClr val="accent2">
                    <a:lumMod val="75000"/>
                  </a:schemeClr>
                </a:solidFill>
              </a:rPr>
              <a:t>No descargar los videos de WhatsApp hasta no estar en una red </a:t>
            </a:r>
            <a:r>
              <a:rPr lang="es-ES" altLang="es-ES" sz="1800" dirty="0" err="1">
                <a:solidFill>
                  <a:schemeClr val="accent2">
                    <a:lumMod val="75000"/>
                  </a:schemeClr>
                </a:solidFill>
              </a:rPr>
              <a:t>WiFi</a:t>
            </a:r>
            <a:endParaRPr lang="es-ES" altLang="es-ES" sz="1800" dirty="0">
              <a:solidFill>
                <a:schemeClr val="accent2">
                  <a:lumMod val="75000"/>
                </a:schemeClr>
              </a:solidFill>
            </a:endParaRPr>
          </a:p>
          <a:p>
            <a:pPr eaLnBrk="1" hangingPunct="1">
              <a:buFont typeface="Calibri" panose="020F0502020204030204" pitchFamily="34" charset="0"/>
              <a:buAutoNum type="arabicPeriod"/>
              <a:defRPr/>
            </a:pPr>
            <a:r>
              <a:rPr lang="es-ES" altLang="es-ES" sz="1800" dirty="0">
                <a:solidFill>
                  <a:schemeClr val="accent2">
                    <a:lumMod val="75000"/>
                  </a:schemeClr>
                </a:solidFill>
              </a:rPr>
              <a:t>No utilice aplicaciones que usen videos como YouTube y </a:t>
            </a:r>
            <a:r>
              <a:rPr lang="es-ES" altLang="es-ES" sz="1800" dirty="0" err="1">
                <a:solidFill>
                  <a:schemeClr val="accent2">
                    <a:lumMod val="75000"/>
                  </a:schemeClr>
                </a:solidFill>
              </a:rPr>
              <a:t>app’s</a:t>
            </a:r>
            <a:r>
              <a:rPr lang="es-ES" altLang="es-ES" sz="1800" dirty="0">
                <a:solidFill>
                  <a:schemeClr val="accent2">
                    <a:lumMod val="75000"/>
                  </a:schemeClr>
                </a:solidFill>
              </a:rPr>
              <a:t> de televisión o radio hasta no estar conectado a una red </a:t>
            </a:r>
            <a:r>
              <a:rPr lang="es-ES" altLang="es-ES" sz="1800" dirty="0" err="1">
                <a:solidFill>
                  <a:schemeClr val="accent2">
                    <a:lumMod val="75000"/>
                  </a:schemeClr>
                </a:solidFill>
              </a:rPr>
              <a:t>WiFi</a:t>
            </a:r>
            <a:endParaRPr lang="es-ES_tradnl" altLang="es-ES" sz="1800" dirty="0">
              <a:solidFill>
                <a:schemeClr val="accent2">
                  <a:lumMod val="75000"/>
                </a:schemeClr>
              </a:solidFill>
            </a:endParaRPr>
          </a:p>
          <a:p>
            <a:pPr eaLnBrk="1" hangingPunct="1">
              <a:buFont typeface="Calibri" panose="020F0502020204030204" pitchFamily="34" charset="0"/>
              <a:buAutoNum type="arabicPeriod"/>
              <a:defRPr/>
            </a:pPr>
            <a:r>
              <a:rPr lang="es-ES" altLang="es-ES" sz="1800" dirty="0">
                <a:solidFill>
                  <a:schemeClr val="accent2">
                    <a:lumMod val="75000"/>
                  </a:schemeClr>
                </a:solidFill>
              </a:rPr>
              <a:t>No mantener llamadas o videollamadas de WhatsApp fuera de redes </a:t>
            </a:r>
            <a:r>
              <a:rPr lang="es-ES" altLang="es-ES" sz="1800" dirty="0" err="1">
                <a:solidFill>
                  <a:schemeClr val="accent2">
                    <a:lumMod val="75000"/>
                  </a:schemeClr>
                </a:solidFill>
              </a:rPr>
              <a:t>WiFi</a:t>
            </a:r>
            <a:endParaRPr lang="es-ES" altLang="es-ES" sz="1800" dirty="0">
              <a:solidFill>
                <a:schemeClr val="accent2">
                  <a:lumMod val="75000"/>
                </a:schemeClr>
              </a:solidFill>
            </a:endParaRPr>
          </a:p>
          <a:p>
            <a:pPr eaLnBrk="1" hangingPunct="1">
              <a:buFont typeface="Calibri" panose="020F0502020204030204" pitchFamily="34" charset="0"/>
              <a:buAutoNum type="arabicPeriod"/>
              <a:defRPr/>
            </a:pPr>
            <a:r>
              <a:rPr lang="es-ES" altLang="es-ES" sz="1800" dirty="0">
                <a:solidFill>
                  <a:schemeClr val="accent2">
                    <a:lumMod val="75000"/>
                  </a:schemeClr>
                </a:solidFill>
              </a:rPr>
              <a:t>No sincronizar las fotos con la nube hasta no estar en una red </a:t>
            </a:r>
            <a:r>
              <a:rPr lang="es-ES" altLang="es-ES" sz="1800" dirty="0" err="1">
                <a:solidFill>
                  <a:schemeClr val="accent2">
                    <a:lumMod val="75000"/>
                  </a:schemeClr>
                </a:solidFill>
              </a:rPr>
              <a:t>WiFi</a:t>
            </a:r>
            <a:endParaRPr lang="es-ES" altLang="es-ES" sz="1800" dirty="0">
              <a:solidFill>
                <a:schemeClr val="accent2">
                  <a:lumMod val="75000"/>
                </a:schemeClr>
              </a:solidFill>
            </a:endParaRPr>
          </a:p>
        </p:txBody>
      </p:sp>
      <p:pic>
        <p:nvPicPr>
          <p:cNvPr id="13" name="7 Imagen"/>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5713336" y="1288406"/>
            <a:ext cx="2840248" cy="5049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6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additive="base">
                                        <p:cTn id="7" dur="500" fill="hold"/>
                                        <p:tgtEl>
                                          <p:spTgt spid="75779"/>
                                        </p:tgtEl>
                                        <p:attrNameLst>
                                          <p:attrName>ppt_x</p:attrName>
                                        </p:attrNameLst>
                                      </p:cBhvr>
                                      <p:tavLst>
                                        <p:tav tm="0">
                                          <p:val>
                                            <p:strVal val="0-#ppt_w/2"/>
                                          </p:val>
                                        </p:tav>
                                        <p:tav tm="100000">
                                          <p:val>
                                            <p:strVal val="#ppt_x"/>
                                          </p:val>
                                        </p:tav>
                                      </p:tavLst>
                                    </p:anim>
                                    <p:anim calcmode="lin" valueType="num">
                                      <p:cBhvr additive="base">
                                        <p:cTn id="8" dur="500" fill="hold"/>
                                        <p:tgtEl>
                                          <p:spTgt spid="757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5780">
                                            <p:txEl>
                                              <p:pRg st="0" end="0"/>
                                            </p:txEl>
                                          </p:spTgt>
                                        </p:tgtEl>
                                        <p:attrNameLst>
                                          <p:attrName>style.visibility</p:attrName>
                                        </p:attrNameLst>
                                      </p:cBhvr>
                                      <p:to>
                                        <p:strVal val="visible"/>
                                      </p:to>
                                    </p:set>
                                    <p:anim calcmode="lin" valueType="num">
                                      <p:cBhvr additive="base">
                                        <p:cTn id="17" dur="500" fill="hold"/>
                                        <p:tgtEl>
                                          <p:spTgt spid="75780">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57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75780">
                                            <p:txEl>
                                              <p:pRg st="1" end="1"/>
                                            </p:txEl>
                                          </p:spTgt>
                                        </p:tgtEl>
                                        <p:attrNameLst>
                                          <p:attrName>style.visibility</p:attrName>
                                        </p:attrNameLst>
                                      </p:cBhvr>
                                      <p:to>
                                        <p:strVal val="visible"/>
                                      </p:to>
                                    </p:set>
                                    <p:anim calcmode="lin" valueType="num">
                                      <p:cBhvr additive="base">
                                        <p:cTn id="23" dur="500" fill="hold"/>
                                        <p:tgtEl>
                                          <p:spTgt spid="75780">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57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5780">
                                            <p:txEl>
                                              <p:pRg st="2" end="2"/>
                                            </p:txEl>
                                          </p:spTgt>
                                        </p:tgtEl>
                                        <p:attrNameLst>
                                          <p:attrName>style.visibility</p:attrName>
                                        </p:attrNameLst>
                                      </p:cBhvr>
                                      <p:to>
                                        <p:strVal val="visible"/>
                                      </p:to>
                                    </p:set>
                                    <p:anim calcmode="lin" valueType="num">
                                      <p:cBhvr additive="base">
                                        <p:cTn id="29" dur="500" fill="hold"/>
                                        <p:tgtEl>
                                          <p:spTgt spid="75780">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57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5780">
                                            <p:txEl>
                                              <p:pRg st="3" end="3"/>
                                            </p:txEl>
                                          </p:spTgt>
                                        </p:tgtEl>
                                        <p:attrNameLst>
                                          <p:attrName>style.visibility</p:attrName>
                                        </p:attrNameLst>
                                      </p:cBhvr>
                                      <p:to>
                                        <p:strVal val="visible"/>
                                      </p:to>
                                    </p:set>
                                    <p:anim calcmode="lin" valueType="num">
                                      <p:cBhvr additive="base">
                                        <p:cTn id="35" dur="500" fill="hold"/>
                                        <p:tgtEl>
                                          <p:spTgt spid="75780">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578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75780">
                                            <p:txEl>
                                              <p:pRg st="4" end="4"/>
                                            </p:txEl>
                                          </p:spTgt>
                                        </p:tgtEl>
                                        <p:attrNameLst>
                                          <p:attrName>style.visibility</p:attrName>
                                        </p:attrNameLst>
                                      </p:cBhvr>
                                      <p:to>
                                        <p:strVal val="visible"/>
                                      </p:to>
                                    </p:set>
                                    <p:anim calcmode="lin" valueType="num">
                                      <p:cBhvr additive="base">
                                        <p:cTn id="41" dur="500" fill="hold"/>
                                        <p:tgtEl>
                                          <p:spTgt spid="75780">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578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Título"/>
          <p:cNvSpPr>
            <a:spLocks noGrp="1"/>
          </p:cNvSpPr>
          <p:nvPr>
            <p:ph type="title"/>
          </p:nvPr>
        </p:nvSpPr>
        <p:spPr>
          <a:xfrm>
            <a:off x="250827" y="-26988"/>
            <a:ext cx="8748713" cy="547688"/>
          </a:xfrm>
        </p:spPr>
        <p:txBody>
          <a:bodyPr/>
          <a:lstStyle/>
          <a:p>
            <a:pPr eaLnBrk="1" hangingPunct="1"/>
            <a:r>
              <a:rPr lang="es-ES" altLang="es-ES" dirty="0"/>
              <a:t>USO DE LA MEMORIA DEL MOVIL</a:t>
            </a:r>
          </a:p>
        </p:txBody>
      </p:sp>
      <p:sp>
        <p:nvSpPr>
          <p:cNvPr id="7577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l" eaLnBrk="1" hangingPunct="1">
              <a:defRPr/>
            </a:pPr>
            <a:fld id="{0647C465-6D24-4C31-987C-30D433D1D40C}" type="slidenum">
              <a:rPr lang="es-ES" altLang="es-ES" sz="1000">
                <a:solidFill>
                  <a:srgbClr val="78697B"/>
                </a:solidFill>
              </a:rPr>
              <a:pPr algn="l" eaLnBrk="1" hangingPunct="1">
                <a:defRPr/>
              </a:pPr>
              <a:t>14</a:t>
            </a:fld>
            <a:endParaRPr lang="es-ES" altLang="es-ES" sz="1000">
              <a:solidFill>
                <a:srgbClr val="78697B"/>
              </a:solidFill>
            </a:endParaRPr>
          </a:p>
        </p:txBody>
      </p:sp>
      <p:sp>
        <p:nvSpPr>
          <p:cNvPr id="75779" name="4 CuadroTexto"/>
          <p:cNvSpPr txBox="1">
            <a:spLocks noChangeArrowheads="1"/>
          </p:cNvSpPr>
          <p:nvPr/>
        </p:nvSpPr>
        <p:spPr bwMode="auto">
          <a:xfrm>
            <a:off x="590416" y="1288407"/>
            <a:ext cx="30585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s-ES" altLang="es-ES" b="1" dirty="0">
                <a:solidFill>
                  <a:schemeClr val="accent2">
                    <a:lumMod val="75000"/>
                  </a:schemeClr>
                </a:solidFill>
              </a:rPr>
              <a:t>Cómo liberar memoria</a:t>
            </a:r>
          </a:p>
        </p:txBody>
      </p:sp>
      <p:sp>
        <p:nvSpPr>
          <p:cNvPr id="75780" name="5 CuadroTexto"/>
          <p:cNvSpPr txBox="1">
            <a:spLocks noChangeArrowheads="1"/>
          </p:cNvSpPr>
          <p:nvPr/>
        </p:nvSpPr>
        <p:spPr bwMode="auto">
          <a:xfrm>
            <a:off x="590416" y="2372656"/>
            <a:ext cx="437673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buFont typeface="Calibri" panose="020F0502020204030204" pitchFamily="34" charset="0"/>
              <a:buAutoNum type="arabicPeriod"/>
              <a:defRPr/>
            </a:pPr>
            <a:r>
              <a:rPr lang="es-ES" altLang="es-ES" sz="1800" dirty="0">
                <a:solidFill>
                  <a:schemeClr val="accent2">
                    <a:lumMod val="75000"/>
                  </a:schemeClr>
                </a:solidFill>
              </a:rPr>
              <a:t>Desinstale las APP que no utilice (las que vienen con el Sistema Operativo no se pueden desinstalar).</a:t>
            </a:r>
          </a:p>
          <a:p>
            <a:pPr eaLnBrk="1" hangingPunct="1">
              <a:buFont typeface="Calibri" panose="020F0502020204030204" pitchFamily="34" charset="0"/>
              <a:buAutoNum type="arabicPeriod"/>
              <a:defRPr/>
            </a:pPr>
            <a:r>
              <a:rPr lang="es-ES" altLang="es-ES" sz="1800" dirty="0">
                <a:solidFill>
                  <a:schemeClr val="accent2">
                    <a:lumMod val="75000"/>
                  </a:schemeClr>
                </a:solidFill>
              </a:rPr>
              <a:t>Colocar una tarjeta SD al móvil.</a:t>
            </a:r>
          </a:p>
          <a:p>
            <a:pPr eaLnBrk="1" hangingPunct="1">
              <a:buFont typeface="Calibri" panose="020F0502020204030204" pitchFamily="34" charset="0"/>
              <a:buAutoNum type="arabicPeriod"/>
              <a:defRPr/>
            </a:pPr>
            <a:r>
              <a:rPr lang="es-ES" altLang="es-ES" sz="1800" dirty="0">
                <a:solidFill>
                  <a:schemeClr val="accent2">
                    <a:lumMod val="75000"/>
                  </a:schemeClr>
                </a:solidFill>
              </a:rPr>
              <a:t>Configurar la cámara para enviar las fotos y videos a la tarjeta SD</a:t>
            </a:r>
            <a:endParaRPr lang="es-ES_tradnl" altLang="es-ES" sz="1800" dirty="0">
              <a:solidFill>
                <a:schemeClr val="accent2">
                  <a:lumMod val="75000"/>
                </a:schemeClr>
              </a:solidFill>
            </a:endParaRPr>
          </a:p>
          <a:p>
            <a:pPr eaLnBrk="1" hangingPunct="1">
              <a:buFont typeface="Calibri" panose="020F0502020204030204" pitchFamily="34" charset="0"/>
              <a:buAutoNum type="arabicPeriod"/>
              <a:defRPr/>
            </a:pPr>
            <a:r>
              <a:rPr lang="es-ES_tradnl" altLang="es-ES" sz="1800" dirty="0">
                <a:solidFill>
                  <a:schemeClr val="accent2">
                    <a:lumMod val="75000"/>
                  </a:schemeClr>
                </a:solidFill>
              </a:rPr>
              <a:t>Borre los videos y fotos de WhatsApp o páselos a la tarjeta.</a:t>
            </a:r>
          </a:p>
          <a:p>
            <a:pPr eaLnBrk="1" hangingPunct="1">
              <a:buFont typeface="Calibri" panose="020F0502020204030204" pitchFamily="34" charset="0"/>
              <a:buAutoNum type="arabicPeriod"/>
              <a:defRPr/>
            </a:pPr>
            <a:r>
              <a:rPr lang="es-ES_tradnl" altLang="es-ES" sz="1800" dirty="0">
                <a:solidFill>
                  <a:schemeClr val="accent2">
                    <a:lumMod val="75000"/>
                  </a:schemeClr>
                </a:solidFill>
              </a:rPr>
              <a:t>Si es posible, pase apps a la tarjeta.</a:t>
            </a:r>
          </a:p>
          <a:p>
            <a:pPr eaLnBrk="1" hangingPunct="1">
              <a:buFont typeface="Calibri" panose="020F0502020204030204" pitchFamily="34" charset="0"/>
              <a:buAutoNum type="arabicPeriod"/>
              <a:defRPr/>
            </a:pPr>
            <a:r>
              <a:rPr lang="es-ES" altLang="es-ES" sz="1800" dirty="0">
                <a:solidFill>
                  <a:schemeClr val="accent2">
                    <a:lumMod val="75000"/>
                  </a:schemeClr>
                </a:solidFill>
              </a:rPr>
              <a:t>Apague y encienda de nuevo el teléfono (una vez por semana más o menos)</a:t>
            </a:r>
          </a:p>
        </p:txBody>
      </p:sp>
      <p:pic>
        <p:nvPicPr>
          <p:cNvPr id="13" name="7 Imagen"/>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5330450" y="1288407"/>
            <a:ext cx="2849116" cy="506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93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additive="base">
                                        <p:cTn id="7" dur="500" fill="hold"/>
                                        <p:tgtEl>
                                          <p:spTgt spid="75779"/>
                                        </p:tgtEl>
                                        <p:attrNameLst>
                                          <p:attrName>ppt_x</p:attrName>
                                        </p:attrNameLst>
                                      </p:cBhvr>
                                      <p:tavLst>
                                        <p:tav tm="0">
                                          <p:val>
                                            <p:strVal val="0-#ppt_w/2"/>
                                          </p:val>
                                        </p:tav>
                                        <p:tav tm="100000">
                                          <p:val>
                                            <p:strVal val="#ppt_x"/>
                                          </p:val>
                                        </p:tav>
                                      </p:tavLst>
                                    </p:anim>
                                    <p:anim calcmode="lin" valueType="num">
                                      <p:cBhvr additive="base">
                                        <p:cTn id="8" dur="500" fill="hold"/>
                                        <p:tgtEl>
                                          <p:spTgt spid="7577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5780">
                                            <p:txEl>
                                              <p:pRg st="0" end="0"/>
                                            </p:txEl>
                                          </p:spTgt>
                                        </p:tgtEl>
                                        <p:attrNameLst>
                                          <p:attrName>style.visibility</p:attrName>
                                        </p:attrNameLst>
                                      </p:cBhvr>
                                      <p:to>
                                        <p:strVal val="visible"/>
                                      </p:to>
                                    </p:set>
                                    <p:animEffect transition="in" filter="wipe(up)">
                                      <p:cBhvr>
                                        <p:cTn id="17" dur="500"/>
                                        <p:tgtEl>
                                          <p:spTgt spid="7578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5780">
                                            <p:txEl>
                                              <p:pRg st="1" end="1"/>
                                            </p:txEl>
                                          </p:spTgt>
                                        </p:tgtEl>
                                        <p:attrNameLst>
                                          <p:attrName>style.visibility</p:attrName>
                                        </p:attrNameLst>
                                      </p:cBhvr>
                                      <p:to>
                                        <p:strVal val="visible"/>
                                      </p:to>
                                    </p:set>
                                    <p:animEffect transition="in" filter="wipe(up)">
                                      <p:cBhvr>
                                        <p:cTn id="22" dur="500"/>
                                        <p:tgtEl>
                                          <p:spTgt spid="7578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5780">
                                            <p:txEl>
                                              <p:pRg st="2" end="2"/>
                                            </p:txEl>
                                          </p:spTgt>
                                        </p:tgtEl>
                                        <p:attrNameLst>
                                          <p:attrName>style.visibility</p:attrName>
                                        </p:attrNameLst>
                                      </p:cBhvr>
                                      <p:to>
                                        <p:strVal val="visible"/>
                                      </p:to>
                                    </p:set>
                                    <p:animEffect transition="in" filter="wipe(up)">
                                      <p:cBhvr>
                                        <p:cTn id="27" dur="500"/>
                                        <p:tgtEl>
                                          <p:spTgt spid="7578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5780">
                                            <p:txEl>
                                              <p:pRg st="3" end="3"/>
                                            </p:txEl>
                                          </p:spTgt>
                                        </p:tgtEl>
                                        <p:attrNameLst>
                                          <p:attrName>style.visibility</p:attrName>
                                        </p:attrNameLst>
                                      </p:cBhvr>
                                      <p:to>
                                        <p:strVal val="visible"/>
                                      </p:to>
                                    </p:set>
                                    <p:animEffect transition="in" filter="wipe(up)">
                                      <p:cBhvr>
                                        <p:cTn id="32" dur="500"/>
                                        <p:tgtEl>
                                          <p:spTgt spid="7578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5780">
                                            <p:txEl>
                                              <p:pRg st="4" end="4"/>
                                            </p:txEl>
                                          </p:spTgt>
                                        </p:tgtEl>
                                        <p:attrNameLst>
                                          <p:attrName>style.visibility</p:attrName>
                                        </p:attrNameLst>
                                      </p:cBhvr>
                                      <p:to>
                                        <p:strVal val="visible"/>
                                      </p:to>
                                    </p:set>
                                    <p:animEffect transition="in" filter="wipe(up)">
                                      <p:cBhvr>
                                        <p:cTn id="37" dur="500"/>
                                        <p:tgtEl>
                                          <p:spTgt spid="7578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5780">
                                            <p:txEl>
                                              <p:pRg st="5" end="5"/>
                                            </p:txEl>
                                          </p:spTgt>
                                        </p:tgtEl>
                                        <p:attrNameLst>
                                          <p:attrName>style.visibility</p:attrName>
                                        </p:attrNameLst>
                                      </p:cBhvr>
                                      <p:to>
                                        <p:strVal val="visible"/>
                                      </p:to>
                                    </p:set>
                                    <p:animEffect transition="in" filter="wipe(up)">
                                      <p:cBhvr>
                                        <p:cTn id="42" dur="500"/>
                                        <p:tgtEl>
                                          <p:spTgt spid="757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973D59-5B82-41A6-B680-DE15FD938F9E}"/>
              </a:ext>
            </a:extLst>
          </p:cNvPr>
          <p:cNvSpPr>
            <a:spLocks noGrp="1"/>
          </p:cNvSpPr>
          <p:nvPr>
            <p:ph type="title"/>
          </p:nvPr>
        </p:nvSpPr>
        <p:spPr/>
        <p:txBody>
          <a:bodyPr/>
          <a:lstStyle/>
          <a:p>
            <a:r>
              <a:rPr lang="es-ES" dirty="0"/>
              <a:t>CONFIGURACIÓN DEL TELÉFONO</a:t>
            </a:r>
          </a:p>
        </p:txBody>
      </p:sp>
      <p:pic>
        <p:nvPicPr>
          <p:cNvPr id="6" name="Marcador de contenido 5" descr="Imagen que contiene captura de pantalla&#10;&#10;Descripción generada automáticamente">
            <a:extLst>
              <a:ext uri="{FF2B5EF4-FFF2-40B4-BE49-F238E27FC236}">
                <a16:creationId xmlns:a16="http://schemas.microsoft.com/office/drawing/2014/main" id="{9DFCD3A9-F415-460C-9C76-25D7B0B5344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4602" y="1914528"/>
            <a:ext cx="2067401" cy="4594225"/>
          </a:xfrm>
          <a:ln>
            <a:solidFill>
              <a:schemeClr val="accent1"/>
            </a:solidFill>
          </a:ln>
        </p:spPr>
      </p:pic>
      <p:sp>
        <p:nvSpPr>
          <p:cNvPr id="4" name="Marcador de número de diapositiva 3">
            <a:extLst>
              <a:ext uri="{FF2B5EF4-FFF2-40B4-BE49-F238E27FC236}">
                <a16:creationId xmlns:a16="http://schemas.microsoft.com/office/drawing/2014/main" id="{02AE9F60-0A58-44ED-A5AD-0B923C5AD956}"/>
              </a:ext>
            </a:extLst>
          </p:cNvPr>
          <p:cNvSpPr>
            <a:spLocks noGrp="1"/>
          </p:cNvSpPr>
          <p:nvPr>
            <p:ph type="sldNum" sz="quarter" idx="10"/>
          </p:nvPr>
        </p:nvSpPr>
        <p:spPr/>
        <p:txBody>
          <a:bodyPr/>
          <a:lstStyle/>
          <a:p>
            <a:fld id="{E9B52608-13A2-4953-8011-EA7EC8577D97}" type="slidenum">
              <a:rPr lang="es-ES" altLang="es-ES" smtClean="0"/>
              <a:pPr/>
              <a:t>15</a:t>
            </a:fld>
            <a:endParaRPr lang="es-ES" altLang="es-ES" dirty="0"/>
          </a:p>
        </p:txBody>
      </p:sp>
      <p:pic>
        <p:nvPicPr>
          <p:cNvPr id="8" name="Imagen 7" descr="Captura de pantalla de un celular con letras&#10;&#10;Descripción generada automáticamente">
            <a:extLst>
              <a:ext uri="{FF2B5EF4-FFF2-40B4-BE49-F238E27FC236}">
                <a16:creationId xmlns:a16="http://schemas.microsoft.com/office/drawing/2014/main" id="{93825148-FA4C-4555-B954-A2EE80166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886" y="1914528"/>
            <a:ext cx="2067401" cy="4594224"/>
          </a:xfrm>
          <a:prstGeom prst="rect">
            <a:avLst/>
          </a:prstGeom>
          <a:ln>
            <a:solidFill>
              <a:schemeClr val="accent1"/>
            </a:solidFill>
          </a:ln>
        </p:spPr>
      </p:pic>
      <p:sp>
        <p:nvSpPr>
          <p:cNvPr id="9" name="CuadroTexto 8">
            <a:extLst>
              <a:ext uri="{FF2B5EF4-FFF2-40B4-BE49-F238E27FC236}">
                <a16:creationId xmlns:a16="http://schemas.microsoft.com/office/drawing/2014/main" id="{AD720602-BE5E-47D8-9FC0-7D48D29A5DEF}"/>
              </a:ext>
            </a:extLst>
          </p:cNvPr>
          <p:cNvSpPr txBox="1"/>
          <p:nvPr/>
        </p:nvSpPr>
        <p:spPr>
          <a:xfrm>
            <a:off x="708014" y="947057"/>
            <a:ext cx="7913472" cy="830997"/>
          </a:xfrm>
          <a:prstGeom prst="rect">
            <a:avLst/>
          </a:prstGeom>
          <a:noFill/>
        </p:spPr>
        <p:txBody>
          <a:bodyPr wrap="square" rtlCol="0">
            <a:spAutoFit/>
          </a:bodyPr>
          <a:lstStyle/>
          <a:p>
            <a:r>
              <a:rPr lang="es-ES" sz="2400" dirty="0">
                <a:solidFill>
                  <a:srgbClr val="005392"/>
                </a:solidFill>
              </a:rPr>
              <a:t>Deslizando la pantalla de arriba hacia abajo tenemos configuración rápida</a:t>
            </a:r>
          </a:p>
        </p:txBody>
      </p:sp>
      <p:sp>
        <p:nvSpPr>
          <p:cNvPr id="10" name="Flecha: a la derecha con muesca 9">
            <a:extLst>
              <a:ext uri="{FF2B5EF4-FFF2-40B4-BE49-F238E27FC236}">
                <a16:creationId xmlns:a16="http://schemas.microsoft.com/office/drawing/2014/main" id="{15386558-E476-494F-8C76-06A85B7AE22F}"/>
              </a:ext>
            </a:extLst>
          </p:cNvPr>
          <p:cNvSpPr/>
          <p:nvPr/>
        </p:nvSpPr>
        <p:spPr>
          <a:xfrm>
            <a:off x="3641271" y="3951517"/>
            <a:ext cx="1551215" cy="244929"/>
          </a:xfrm>
          <a:prstGeom prst="notchedRightArrow">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3" name="Diagrama de flujo: conector 2">
            <a:extLst>
              <a:ext uri="{FF2B5EF4-FFF2-40B4-BE49-F238E27FC236}">
                <a16:creationId xmlns:a16="http://schemas.microsoft.com/office/drawing/2014/main" id="{5BD4E71D-FD5A-48E1-BA18-453BA7AE164A}"/>
              </a:ext>
            </a:extLst>
          </p:cNvPr>
          <p:cNvSpPr/>
          <p:nvPr/>
        </p:nvSpPr>
        <p:spPr>
          <a:xfrm>
            <a:off x="6955971" y="3236300"/>
            <a:ext cx="180000" cy="18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7" name="Conector recto de flecha 6">
            <a:extLst>
              <a:ext uri="{FF2B5EF4-FFF2-40B4-BE49-F238E27FC236}">
                <a16:creationId xmlns:a16="http://schemas.microsoft.com/office/drawing/2014/main" id="{58252D22-8A85-410D-95F7-5C5EFFF068F5}"/>
              </a:ext>
            </a:extLst>
          </p:cNvPr>
          <p:cNvCxnSpPr>
            <a:cxnSpLocks/>
            <a:stCxn id="3" idx="5"/>
          </p:cNvCxnSpPr>
          <p:nvPr/>
        </p:nvCxnSpPr>
        <p:spPr>
          <a:xfrm>
            <a:off x="7109611" y="3389940"/>
            <a:ext cx="789789" cy="1660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B5516851-D728-476D-849D-8B22D8855F53}"/>
              </a:ext>
            </a:extLst>
          </p:cNvPr>
          <p:cNvSpPr txBox="1"/>
          <p:nvPr/>
        </p:nvSpPr>
        <p:spPr>
          <a:xfrm>
            <a:off x="7890480" y="3226851"/>
            <a:ext cx="1253520" cy="646331"/>
          </a:xfrm>
          <a:prstGeom prst="rect">
            <a:avLst/>
          </a:prstGeom>
          <a:noFill/>
        </p:spPr>
        <p:txBody>
          <a:bodyPr wrap="square" rtlCol="0">
            <a:spAutoFit/>
          </a:bodyPr>
          <a:lstStyle/>
          <a:p>
            <a:r>
              <a:rPr lang="es-ES" dirty="0">
                <a:solidFill>
                  <a:srgbClr val="005392"/>
                </a:solidFill>
              </a:rPr>
              <a:t>Ajustes avanzados</a:t>
            </a:r>
          </a:p>
        </p:txBody>
      </p:sp>
    </p:spTree>
    <p:extLst>
      <p:ext uri="{BB962C8B-B14F-4D97-AF65-F5344CB8AC3E}">
        <p14:creationId xmlns:p14="http://schemas.microsoft.com/office/powerpoint/2010/main" val="39267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22" presetClass="entr" presetSubtype="8" fill="hold" nodeType="after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3"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4E65B-1D9F-4DA2-8B39-C23350A3A8D9}"/>
              </a:ext>
            </a:extLst>
          </p:cNvPr>
          <p:cNvSpPr>
            <a:spLocks noGrp="1"/>
          </p:cNvSpPr>
          <p:nvPr>
            <p:ph type="title"/>
          </p:nvPr>
        </p:nvSpPr>
        <p:spPr/>
        <p:txBody>
          <a:bodyPr/>
          <a:lstStyle/>
          <a:p>
            <a:r>
              <a:rPr lang="es-ES" dirty="0"/>
              <a:t>CONFIGURACION DEL TELÉFONO</a:t>
            </a:r>
          </a:p>
        </p:txBody>
      </p:sp>
      <p:pic>
        <p:nvPicPr>
          <p:cNvPr id="6" name="Marcador de contenido 5" descr="Imagen que contiene blanco, alimentos&#10;&#10;Descripción generada automáticamente">
            <a:extLst>
              <a:ext uri="{FF2B5EF4-FFF2-40B4-BE49-F238E27FC236}">
                <a16:creationId xmlns:a16="http://schemas.microsoft.com/office/drawing/2014/main" id="{C9940466-4EE1-4161-BA8C-D3CA5DDF34B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251520" y="816429"/>
            <a:ext cx="695874" cy="600982"/>
          </a:xfrm>
        </p:spPr>
      </p:pic>
      <p:sp>
        <p:nvSpPr>
          <p:cNvPr id="4" name="Marcador de número de diapositiva 3">
            <a:extLst>
              <a:ext uri="{FF2B5EF4-FFF2-40B4-BE49-F238E27FC236}">
                <a16:creationId xmlns:a16="http://schemas.microsoft.com/office/drawing/2014/main" id="{7BA9391A-7514-4782-A761-939B43797F40}"/>
              </a:ext>
            </a:extLst>
          </p:cNvPr>
          <p:cNvSpPr>
            <a:spLocks noGrp="1"/>
          </p:cNvSpPr>
          <p:nvPr>
            <p:ph type="sldNum" sz="quarter" idx="10"/>
          </p:nvPr>
        </p:nvSpPr>
        <p:spPr/>
        <p:txBody>
          <a:bodyPr/>
          <a:lstStyle/>
          <a:p>
            <a:fld id="{E9B52608-13A2-4953-8011-EA7EC8577D97}" type="slidenum">
              <a:rPr lang="es-ES" altLang="es-ES" smtClean="0"/>
              <a:pPr/>
              <a:t>16</a:t>
            </a:fld>
            <a:endParaRPr lang="es-ES" altLang="es-ES" dirty="0"/>
          </a:p>
        </p:txBody>
      </p:sp>
      <p:sp>
        <p:nvSpPr>
          <p:cNvPr id="7" name="CuadroTexto 6">
            <a:extLst>
              <a:ext uri="{FF2B5EF4-FFF2-40B4-BE49-F238E27FC236}">
                <a16:creationId xmlns:a16="http://schemas.microsoft.com/office/drawing/2014/main" id="{252FEBCD-7C3D-47C6-A873-8EDD05B3BF45}"/>
              </a:ext>
            </a:extLst>
          </p:cNvPr>
          <p:cNvSpPr txBox="1"/>
          <p:nvPr/>
        </p:nvSpPr>
        <p:spPr>
          <a:xfrm>
            <a:off x="1257299" y="963386"/>
            <a:ext cx="6874329" cy="400110"/>
          </a:xfrm>
          <a:prstGeom prst="rect">
            <a:avLst/>
          </a:prstGeom>
          <a:noFill/>
        </p:spPr>
        <p:txBody>
          <a:bodyPr wrap="square" rtlCol="0">
            <a:spAutoFit/>
          </a:bodyPr>
          <a:lstStyle/>
          <a:p>
            <a:r>
              <a:rPr lang="es-ES" sz="2000" dirty="0">
                <a:solidFill>
                  <a:srgbClr val="005392"/>
                </a:solidFill>
              </a:rPr>
              <a:t>En “Ajustes” podemos configurar a nuestro gusto el teléfono</a:t>
            </a:r>
          </a:p>
        </p:txBody>
      </p:sp>
      <p:pic>
        <p:nvPicPr>
          <p:cNvPr id="9" name="Imagen 8" descr="Captura de pantalla de un celular&#10;&#10;Descripción generada automáticamente">
            <a:extLst>
              <a:ext uri="{FF2B5EF4-FFF2-40B4-BE49-F238E27FC236}">
                <a16:creationId xmlns:a16="http://schemas.microsoft.com/office/drawing/2014/main" id="{DFA7CEFE-9DFC-4552-9219-1987C263B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857" y="2106243"/>
            <a:ext cx="1814921" cy="4033157"/>
          </a:xfrm>
          <a:prstGeom prst="rect">
            <a:avLst/>
          </a:prstGeom>
          <a:ln>
            <a:solidFill>
              <a:schemeClr val="accent1"/>
            </a:solidFill>
          </a:ln>
        </p:spPr>
      </p:pic>
      <p:pic>
        <p:nvPicPr>
          <p:cNvPr id="11" name="Imagen 10" descr="Captura de pantalla de un celular&#10;&#10;Descripción generada automáticamente">
            <a:extLst>
              <a:ext uri="{FF2B5EF4-FFF2-40B4-BE49-F238E27FC236}">
                <a16:creationId xmlns:a16="http://schemas.microsoft.com/office/drawing/2014/main" id="{894982B2-9AFD-490D-936C-D296AFE002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350" y="2106243"/>
            <a:ext cx="1814921" cy="4033157"/>
          </a:xfrm>
          <a:prstGeom prst="rect">
            <a:avLst/>
          </a:prstGeom>
          <a:ln>
            <a:solidFill>
              <a:schemeClr val="accent1"/>
            </a:solidFill>
          </a:ln>
        </p:spPr>
      </p:pic>
      <p:pic>
        <p:nvPicPr>
          <p:cNvPr id="13" name="Imagen 12" descr="Una captura de pantalla de un celular&#10;&#10;Descripción generada automáticamente">
            <a:extLst>
              <a:ext uri="{FF2B5EF4-FFF2-40B4-BE49-F238E27FC236}">
                <a16:creationId xmlns:a16="http://schemas.microsoft.com/office/drawing/2014/main" id="{05275EAA-4CC4-4AED-9971-B44D480DB8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843" y="2106243"/>
            <a:ext cx="1814921" cy="4033158"/>
          </a:xfrm>
          <a:prstGeom prst="rect">
            <a:avLst/>
          </a:prstGeom>
          <a:ln>
            <a:solidFill>
              <a:schemeClr val="accent1"/>
            </a:solidFill>
          </a:ln>
        </p:spPr>
      </p:pic>
      <p:sp>
        <p:nvSpPr>
          <p:cNvPr id="14" name="Rectángulo 13">
            <a:extLst>
              <a:ext uri="{FF2B5EF4-FFF2-40B4-BE49-F238E27FC236}">
                <a16:creationId xmlns:a16="http://schemas.microsoft.com/office/drawing/2014/main" id="{736F8213-6F43-49D8-9C80-C1A36EAC56DF}"/>
              </a:ext>
            </a:extLst>
          </p:cNvPr>
          <p:cNvSpPr/>
          <p:nvPr/>
        </p:nvSpPr>
        <p:spPr>
          <a:xfrm>
            <a:off x="1259857" y="4125686"/>
            <a:ext cx="1524618" cy="2939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5" name="Conector recto de flecha 14">
            <a:extLst>
              <a:ext uri="{FF2B5EF4-FFF2-40B4-BE49-F238E27FC236}">
                <a16:creationId xmlns:a16="http://schemas.microsoft.com/office/drawing/2014/main" id="{270DD10C-05DC-4337-817A-C2EF81A11C44}"/>
              </a:ext>
            </a:extLst>
          </p:cNvPr>
          <p:cNvCxnSpPr>
            <a:cxnSpLocks/>
            <a:stCxn id="14" idx="3"/>
            <a:endCxn id="11" idx="1"/>
          </p:cNvCxnSpPr>
          <p:nvPr/>
        </p:nvCxnSpPr>
        <p:spPr>
          <a:xfrm flipV="1">
            <a:off x="2784475" y="4122822"/>
            <a:ext cx="904875" cy="1498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D77135B7-D4A8-4D71-9800-B1137771CA4A}"/>
              </a:ext>
            </a:extLst>
          </p:cNvPr>
          <p:cNvSpPr/>
          <p:nvPr/>
        </p:nvSpPr>
        <p:spPr>
          <a:xfrm>
            <a:off x="3707782" y="3300186"/>
            <a:ext cx="1524618" cy="2939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8" name="Conector recto de flecha 17">
            <a:extLst>
              <a:ext uri="{FF2B5EF4-FFF2-40B4-BE49-F238E27FC236}">
                <a16:creationId xmlns:a16="http://schemas.microsoft.com/office/drawing/2014/main" id="{6545AA80-81B2-4ADA-96E9-AA96FAB8E936}"/>
              </a:ext>
            </a:extLst>
          </p:cNvPr>
          <p:cNvCxnSpPr>
            <a:cxnSpLocks/>
            <a:stCxn id="17" idx="3"/>
            <a:endCxn id="13" idx="1"/>
          </p:cNvCxnSpPr>
          <p:nvPr/>
        </p:nvCxnSpPr>
        <p:spPr>
          <a:xfrm>
            <a:off x="5232400" y="3447143"/>
            <a:ext cx="886443" cy="6756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6864F6E8-B205-49CC-ADC0-B7C1317BD715}"/>
              </a:ext>
            </a:extLst>
          </p:cNvPr>
          <p:cNvSpPr txBox="1"/>
          <p:nvPr/>
        </p:nvSpPr>
        <p:spPr>
          <a:xfrm>
            <a:off x="3472860" y="1459391"/>
            <a:ext cx="2247900" cy="400110"/>
          </a:xfrm>
          <a:prstGeom prst="rect">
            <a:avLst/>
          </a:prstGeom>
          <a:noFill/>
        </p:spPr>
        <p:txBody>
          <a:bodyPr wrap="square" rtlCol="0">
            <a:spAutoFit/>
          </a:bodyPr>
          <a:lstStyle/>
          <a:p>
            <a:r>
              <a:rPr lang="es-ES" sz="2000" dirty="0">
                <a:solidFill>
                  <a:srgbClr val="005392"/>
                </a:solidFill>
              </a:rPr>
              <a:t>Sonido y vibración</a:t>
            </a:r>
          </a:p>
        </p:txBody>
      </p:sp>
    </p:spTree>
    <p:extLst>
      <p:ext uri="{BB962C8B-B14F-4D97-AF65-F5344CB8AC3E}">
        <p14:creationId xmlns:p14="http://schemas.microsoft.com/office/powerpoint/2010/main" val="228276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53" presetClass="entr" presetSubtype="16"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1000"/>
                                        <p:tgtEl>
                                          <p:spTgt spid="14"/>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1000"/>
                                        <p:tgtEl>
                                          <p:spTgt spid="17"/>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7"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de un celular&#10;&#10;Descripción generada automáticamente">
            <a:extLst>
              <a:ext uri="{FF2B5EF4-FFF2-40B4-BE49-F238E27FC236}">
                <a16:creationId xmlns:a16="http://schemas.microsoft.com/office/drawing/2014/main" id="{827C9A34-5360-4815-B2BA-5D94964E1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130" y="2106243"/>
            <a:ext cx="1814921" cy="4033157"/>
          </a:xfrm>
          <a:prstGeom prst="rect">
            <a:avLst/>
          </a:prstGeom>
          <a:ln>
            <a:solidFill>
              <a:srgbClr val="629DD1"/>
            </a:solidFill>
          </a:ln>
        </p:spPr>
      </p:pic>
      <p:sp>
        <p:nvSpPr>
          <p:cNvPr id="2" name="Título 1">
            <a:extLst>
              <a:ext uri="{FF2B5EF4-FFF2-40B4-BE49-F238E27FC236}">
                <a16:creationId xmlns:a16="http://schemas.microsoft.com/office/drawing/2014/main" id="{2434E65B-1D9F-4DA2-8B39-C23350A3A8D9}"/>
              </a:ext>
            </a:extLst>
          </p:cNvPr>
          <p:cNvSpPr>
            <a:spLocks noGrp="1"/>
          </p:cNvSpPr>
          <p:nvPr>
            <p:ph type="title"/>
          </p:nvPr>
        </p:nvSpPr>
        <p:spPr/>
        <p:txBody>
          <a:bodyPr/>
          <a:lstStyle/>
          <a:p>
            <a:r>
              <a:rPr lang="es-ES" dirty="0"/>
              <a:t>CONFIGURACION DEL TELÉFONO</a:t>
            </a:r>
          </a:p>
        </p:txBody>
      </p:sp>
      <p:pic>
        <p:nvPicPr>
          <p:cNvPr id="6" name="Marcador de contenido 5" descr="Imagen que contiene blanco, alimentos&#10;&#10;Descripción generada automáticamente">
            <a:extLst>
              <a:ext uri="{FF2B5EF4-FFF2-40B4-BE49-F238E27FC236}">
                <a16:creationId xmlns:a16="http://schemas.microsoft.com/office/drawing/2014/main" id="{C9940466-4EE1-4161-BA8C-D3CA5DDF34B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flipH="1">
            <a:off x="251520" y="816429"/>
            <a:ext cx="695874" cy="600982"/>
          </a:xfrm>
        </p:spPr>
      </p:pic>
      <p:sp>
        <p:nvSpPr>
          <p:cNvPr id="4" name="Marcador de número de diapositiva 3">
            <a:extLst>
              <a:ext uri="{FF2B5EF4-FFF2-40B4-BE49-F238E27FC236}">
                <a16:creationId xmlns:a16="http://schemas.microsoft.com/office/drawing/2014/main" id="{7BA9391A-7514-4782-A761-939B43797F40}"/>
              </a:ext>
            </a:extLst>
          </p:cNvPr>
          <p:cNvSpPr>
            <a:spLocks noGrp="1"/>
          </p:cNvSpPr>
          <p:nvPr>
            <p:ph type="sldNum" sz="quarter" idx="10"/>
          </p:nvPr>
        </p:nvSpPr>
        <p:spPr/>
        <p:txBody>
          <a:bodyPr/>
          <a:lstStyle/>
          <a:p>
            <a:fld id="{E9B52608-13A2-4953-8011-EA7EC8577D97}" type="slidenum">
              <a:rPr lang="es-ES" altLang="es-ES" smtClean="0"/>
              <a:pPr/>
              <a:t>17</a:t>
            </a:fld>
            <a:endParaRPr lang="es-ES" altLang="es-ES" dirty="0"/>
          </a:p>
        </p:txBody>
      </p:sp>
      <p:sp>
        <p:nvSpPr>
          <p:cNvPr id="7" name="CuadroTexto 6">
            <a:extLst>
              <a:ext uri="{FF2B5EF4-FFF2-40B4-BE49-F238E27FC236}">
                <a16:creationId xmlns:a16="http://schemas.microsoft.com/office/drawing/2014/main" id="{252FEBCD-7C3D-47C6-A873-8EDD05B3BF45}"/>
              </a:ext>
            </a:extLst>
          </p:cNvPr>
          <p:cNvSpPr txBox="1"/>
          <p:nvPr/>
        </p:nvSpPr>
        <p:spPr>
          <a:xfrm>
            <a:off x="1257299" y="963386"/>
            <a:ext cx="6874329" cy="400110"/>
          </a:xfrm>
          <a:prstGeom prst="rect">
            <a:avLst/>
          </a:prstGeom>
          <a:noFill/>
        </p:spPr>
        <p:txBody>
          <a:bodyPr wrap="square" rtlCol="0">
            <a:spAutoFit/>
          </a:bodyPr>
          <a:lstStyle/>
          <a:p>
            <a:r>
              <a:rPr lang="es-ES" sz="2000" dirty="0">
                <a:solidFill>
                  <a:srgbClr val="005392"/>
                </a:solidFill>
              </a:rPr>
              <a:t>En “Ajustes” podemos configurar a nuestro gusto el teléfono</a:t>
            </a:r>
          </a:p>
        </p:txBody>
      </p:sp>
      <p:pic>
        <p:nvPicPr>
          <p:cNvPr id="9" name="Imagen 8" descr="Captura de pantalla de un celular&#10;&#10;Descripción generada automáticamente">
            <a:extLst>
              <a:ext uri="{FF2B5EF4-FFF2-40B4-BE49-F238E27FC236}">
                <a16:creationId xmlns:a16="http://schemas.microsoft.com/office/drawing/2014/main" id="{DFA7CEFE-9DFC-4552-9219-1987C263B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9857" y="2106243"/>
            <a:ext cx="1814921" cy="4033157"/>
          </a:xfrm>
          <a:prstGeom prst="rect">
            <a:avLst/>
          </a:prstGeom>
          <a:ln>
            <a:solidFill>
              <a:schemeClr val="accent1"/>
            </a:solidFill>
          </a:ln>
        </p:spPr>
      </p:pic>
      <p:sp>
        <p:nvSpPr>
          <p:cNvPr id="14" name="Rectángulo 13">
            <a:extLst>
              <a:ext uri="{FF2B5EF4-FFF2-40B4-BE49-F238E27FC236}">
                <a16:creationId xmlns:a16="http://schemas.microsoft.com/office/drawing/2014/main" id="{736F8213-6F43-49D8-9C80-C1A36EAC56DF}"/>
              </a:ext>
            </a:extLst>
          </p:cNvPr>
          <p:cNvSpPr/>
          <p:nvPr/>
        </p:nvSpPr>
        <p:spPr>
          <a:xfrm>
            <a:off x="1257299" y="4925786"/>
            <a:ext cx="1524618" cy="2939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5" name="Conector recto de flecha 14">
            <a:extLst>
              <a:ext uri="{FF2B5EF4-FFF2-40B4-BE49-F238E27FC236}">
                <a16:creationId xmlns:a16="http://schemas.microsoft.com/office/drawing/2014/main" id="{270DD10C-05DC-4337-817A-C2EF81A11C44}"/>
              </a:ext>
            </a:extLst>
          </p:cNvPr>
          <p:cNvCxnSpPr>
            <a:cxnSpLocks/>
            <a:stCxn id="14" idx="3"/>
            <a:endCxn id="5" idx="1"/>
          </p:cNvCxnSpPr>
          <p:nvPr/>
        </p:nvCxnSpPr>
        <p:spPr>
          <a:xfrm flipV="1">
            <a:off x="2781917" y="4122822"/>
            <a:ext cx="966213" cy="9499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6864F6E8-B205-49CC-ADC0-B7C1317BD715}"/>
              </a:ext>
            </a:extLst>
          </p:cNvPr>
          <p:cNvSpPr txBox="1"/>
          <p:nvPr/>
        </p:nvSpPr>
        <p:spPr>
          <a:xfrm>
            <a:off x="3472860" y="1459391"/>
            <a:ext cx="2247900" cy="400110"/>
          </a:xfrm>
          <a:prstGeom prst="rect">
            <a:avLst/>
          </a:prstGeom>
          <a:noFill/>
        </p:spPr>
        <p:txBody>
          <a:bodyPr wrap="square" rtlCol="0">
            <a:spAutoFit/>
          </a:bodyPr>
          <a:lstStyle/>
          <a:p>
            <a:r>
              <a:rPr lang="es-ES" sz="2000" dirty="0">
                <a:solidFill>
                  <a:srgbClr val="005392"/>
                </a:solidFill>
              </a:rPr>
              <a:t>Fondos de pantalla</a:t>
            </a:r>
          </a:p>
        </p:txBody>
      </p:sp>
      <p:sp>
        <p:nvSpPr>
          <p:cNvPr id="8" name="CuadroTexto 7">
            <a:extLst>
              <a:ext uri="{FF2B5EF4-FFF2-40B4-BE49-F238E27FC236}">
                <a16:creationId xmlns:a16="http://schemas.microsoft.com/office/drawing/2014/main" id="{CE6CC626-52E4-4D6A-97A4-B286CE26D870}"/>
              </a:ext>
            </a:extLst>
          </p:cNvPr>
          <p:cNvSpPr txBox="1"/>
          <p:nvPr/>
        </p:nvSpPr>
        <p:spPr>
          <a:xfrm>
            <a:off x="6000750" y="2959100"/>
            <a:ext cx="2724150" cy="1323439"/>
          </a:xfrm>
          <a:prstGeom prst="rect">
            <a:avLst/>
          </a:prstGeom>
          <a:noFill/>
        </p:spPr>
        <p:txBody>
          <a:bodyPr wrap="square" rtlCol="0">
            <a:spAutoFit/>
          </a:bodyPr>
          <a:lstStyle/>
          <a:p>
            <a:r>
              <a:rPr lang="es-ES" sz="2000" dirty="0">
                <a:solidFill>
                  <a:srgbClr val="005392"/>
                </a:solidFill>
              </a:rPr>
              <a:t>Se pueden aplicar diferentes fondos a la Pantalla Principal y a la de Bloqueo</a:t>
            </a:r>
          </a:p>
        </p:txBody>
      </p:sp>
    </p:spTree>
    <p:extLst>
      <p:ext uri="{BB962C8B-B14F-4D97-AF65-F5344CB8AC3E}">
        <p14:creationId xmlns:p14="http://schemas.microsoft.com/office/powerpoint/2010/main" val="83754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heel(1)">
                                      <p:cBhvr>
                                        <p:cTn id="23" dur="1000"/>
                                        <p:tgtEl>
                                          <p:spTgt spid="14"/>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750" fill="hold"/>
                                        <p:tgtEl>
                                          <p:spTgt spid="8"/>
                                        </p:tgtEl>
                                        <p:attrNameLst>
                                          <p:attrName>ppt_x</p:attrName>
                                        </p:attrNameLst>
                                      </p:cBhvr>
                                      <p:tavLst>
                                        <p:tav tm="0">
                                          <p:val>
                                            <p:strVal val="#ppt_x"/>
                                          </p:val>
                                        </p:tav>
                                        <p:tav tm="100000">
                                          <p:val>
                                            <p:strVal val="#ppt_x"/>
                                          </p:val>
                                        </p:tav>
                                      </p:tavLst>
                                    </p:anim>
                                    <p:anim calcmode="lin" valueType="num">
                                      <p:cBhvr additive="base">
                                        <p:cTn id="37"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20"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4E65B-1D9F-4DA2-8B39-C23350A3A8D9}"/>
              </a:ext>
            </a:extLst>
          </p:cNvPr>
          <p:cNvSpPr>
            <a:spLocks noGrp="1"/>
          </p:cNvSpPr>
          <p:nvPr>
            <p:ph type="title"/>
          </p:nvPr>
        </p:nvSpPr>
        <p:spPr/>
        <p:txBody>
          <a:bodyPr/>
          <a:lstStyle/>
          <a:p>
            <a:r>
              <a:rPr lang="es-ES" dirty="0"/>
              <a:t>CONFIGURACION DEL TELÉFONO</a:t>
            </a:r>
          </a:p>
        </p:txBody>
      </p:sp>
      <p:pic>
        <p:nvPicPr>
          <p:cNvPr id="6" name="Marcador de contenido 5" descr="Imagen que contiene blanco, alimentos&#10;&#10;Descripción generada automáticamente">
            <a:extLst>
              <a:ext uri="{FF2B5EF4-FFF2-40B4-BE49-F238E27FC236}">
                <a16:creationId xmlns:a16="http://schemas.microsoft.com/office/drawing/2014/main" id="{C9940466-4EE1-4161-BA8C-D3CA5DDF34B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251520" y="816429"/>
            <a:ext cx="695874" cy="600982"/>
          </a:xfrm>
        </p:spPr>
      </p:pic>
      <p:sp>
        <p:nvSpPr>
          <p:cNvPr id="4" name="Marcador de número de diapositiva 3">
            <a:extLst>
              <a:ext uri="{FF2B5EF4-FFF2-40B4-BE49-F238E27FC236}">
                <a16:creationId xmlns:a16="http://schemas.microsoft.com/office/drawing/2014/main" id="{7BA9391A-7514-4782-A761-939B43797F40}"/>
              </a:ext>
            </a:extLst>
          </p:cNvPr>
          <p:cNvSpPr>
            <a:spLocks noGrp="1"/>
          </p:cNvSpPr>
          <p:nvPr>
            <p:ph type="sldNum" sz="quarter" idx="10"/>
          </p:nvPr>
        </p:nvSpPr>
        <p:spPr/>
        <p:txBody>
          <a:bodyPr/>
          <a:lstStyle/>
          <a:p>
            <a:fld id="{E9B52608-13A2-4953-8011-EA7EC8577D97}" type="slidenum">
              <a:rPr lang="es-ES" altLang="es-ES" smtClean="0"/>
              <a:pPr/>
              <a:t>18</a:t>
            </a:fld>
            <a:endParaRPr lang="es-ES" altLang="es-ES" dirty="0"/>
          </a:p>
        </p:txBody>
      </p:sp>
      <p:sp>
        <p:nvSpPr>
          <p:cNvPr id="7" name="CuadroTexto 6">
            <a:extLst>
              <a:ext uri="{FF2B5EF4-FFF2-40B4-BE49-F238E27FC236}">
                <a16:creationId xmlns:a16="http://schemas.microsoft.com/office/drawing/2014/main" id="{252FEBCD-7C3D-47C6-A873-8EDD05B3BF45}"/>
              </a:ext>
            </a:extLst>
          </p:cNvPr>
          <p:cNvSpPr txBox="1"/>
          <p:nvPr/>
        </p:nvSpPr>
        <p:spPr>
          <a:xfrm>
            <a:off x="1257299" y="963386"/>
            <a:ext cx="6874329" cy="400110"/>
          </a:xfrm>
          <a:prstGeom prst="rect">
            <a:avLst/>
          </a:prstGeom>
          <a:noFill/>
        </p:spPr>
        <p:txBody>
          <a:bodyPr wrap="square" rtlCol="0">
            <a:spAutoFit/>
          </a:bodyPr>
          <a:lstStyle/>
          <a:p>
            <a:r>
              <a:rPr lang="es-ES" sz="2000" dirty="0">
                <a:solidFill>
                  <a:srgbClr val="005392"/>
                </a:solidFill>
              </a:rPr>
              <a:t>En “Ajustes” podemos configurar a nuestro gusto el teléfono</a:t>
            </a:r>
          </a:p>
        </p:txBody>
      </p:sp>
      <p:pic>
        <p:nvPicPr>
          <p:cNvPr id="9" name="Imagen 8" descr="Captura de pantalla de un celular&#10;&#10;Descripción generada automáticamente">
            <a:extLst>
              <a:ext uri="{FF2B5EF4-FFF2-40B4-BE49-F238E27FC236}">
                <a16:creationId xmlns:a16="http://schemas.microsoft.com/office/drawing/2014/main" id="{DFA7CEFE-9DFC-4552-9219-1987C263B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857" y="2106243"/>
            <a:ext cx="1814921" cy="4033157"/>
          </a:xfrm>
          <a:prstGeom prst="rect">
            <a:avLst/>
          </a:prstGeom>
          <a:ln>
            <a:solidFill>
              <a:schemeClr val="accent1"/>
            </a:solidFill>
          </a:ln>
        </p:spPr>
      </p:pic>
      <p:sp>
        <p:nvSpPr>
          <p:cNvPr id="14" name="Rectángulo 13">
            <a:extLst>
              <a:ext uri="{FF2B5EF4-FFF2-40B4-BE49-F238E27FC236}">
                <a16:creationId xmlns:a16="http://schemas.microsoft.com/office/drawing/2014/main" id="{736F8213-6F43-49D8-9C80-C1A36EAC56DF}"/>
              </a:ext>
            </a:extLst>
          </p:cNvPr>
          <p:cNvSpPr/>
          <p:nvPr/>
        </p:nvSpPr>
        <p:spPr>
          <a:xfrm>
            <a:off x="1257298" y="4851542"/>
            <a:ext cx="1701801" cy="400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5" name="Conector recto de flecha 14">
            <a:extLst>
              <a:ext uri="{FF2B5EF4-FFF2-40B4-BE49-F238E27FC236}">
                <a16:creationId xmlns:a16="http://schemas.microsoft.com/office/drawing/2014/main" id="{270DD10C-05DC-4337-817A-C2EF81A11C44}"/>
              </a:ext>
            </a:extLst>
          </p:cNvPr>
          <p:cNvCxnSpPr>
            <a:cxnSpLocks/>
            <a:stCxn id="14" idx="3"/>
            <a:endCxn id="11" idx="1"/>
          </p:cNvCxnSpPr>
          <p:nvPr/>
        </p:nvCxnSpPr>
        <p:spPr>
          <a:xfrm flipV="1">
            <a:off x="2959099" y="4122823"/>
            <a:ext cx="1096101" cy="9287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6864F6E8-B205-49CC-ADC0-B7C1317BD715}"/>
              </a:ext>
            </a:extLst>
          </p:cNvPr>
          <p:cNvSpPr txBox="1"/>
          <p:nvPr/>
        </p:nvSpPr>
        <p:spPr>
          <a:xfrm>
            <a:off x="2784474" y="1459391"/>
            <a:ext cx="3412535" cy="400110"/>
          </a:xfrm>
          <a:prstGeom prst="rect">
            <a:avLst/>
          </a:prstGeom>
          <a:noFill/>
        </p:spPr>
        <p:txBody>
          <a:bodyPr wrap="square" rtlCol="0">
            <a:spAutoFit/>
          </a:bodyPr>
          <a:lstStyle/>
          <a:p>
            <a:r>
              <a:rPr lang="es-ES" sz="2000" dirty="0">
                <a:solidFill>
                  <a:srgbClr val="005392"/>
                </a:solidFill>
              </a:rPr>
              <a:t>Características de la pantalla</a:t>
            </a:r>
          </a:p>
        </p:txBody>
      </p:sp>
      <p:sp>
        <p:nvSpPr>
          <p:cNvPr id="8" name="CuadroTexto 7">
            <a:extLst>
              <a:ext uri="{FF2B5EF4-FFF2-40B4-BE49-F238E27FC236}">
                <a16:creationId xmlns:a16="http://schemas.microsoft.com/office/drawing/2014/main" id="{CE6CC626-52E4-4D6A-97A4-B286CE26D870}"/>
              </a:ext>
            </a:extLst>
          </p:cNvPr>
          <p:cNvSpPr txBox="1"/>
          <p:nvPr/>
        </p:nvSpPr>
        <p:spPr>
          <a:xfrm>
            <a:off x="6417128" y="2959100"/>
            <a:ext cx="2307771" cy="1323439"/>
          </a:xfrm>
          <a:prstGeom prst="rect">
            <a:avLst/>
          </a:prstGeom>
          <a:noFill/>
        </p:spPr>
        <p:txBody>
          <a:bodyPr wrap="square" rtlCol="0">
            <a:spAutoFit/>
          </a:bodyPr>
          <a:lstStyle/>
          <a:p>
            <a:r>
              <a:rPr lang="es-ES" sz="2000" dirty="0">
                <a:solidFill>
                  <a:srgbClr val="005392"/>
                </a:solidFill>
              </a:rPr>
              <a:t>Podemos elegir tipo y tamaño de letra (entre unos concretos)</a:t>
            </a:r>
          </a:p>
        </p:txBody>
      </p:sp>
      <p:pic>
        <p:nvPicPr>
          <p:cNvPr id="11" name="Imagen 10" descr="Captura de pantalla de un celular&#10;&#10;Descripción generada automáticamente">
            <a:extLst>
              <a:ext uri="{FF2B5EF4-FFF2-40B4-BE49-F238E27FC236}">
                <a16:creationId xmlns:a16="http://schemas.microsoft.com/office/drawing/2014/main" id="{EF75D9B3-2DBF-4A61-9593-AB1D5B1082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200" y="2106243"/>
            <a:ext cx="1814922" cy="4033159"/>
          </a:xfrm>
          <a:prstGeom prst="rect">
            <a:avLst/>
          </a:prstGeom>
          <a:ln>
            <a:solidFill>
              <a:srgbClr val="629DD1"/>
            </a:solidFill>
          </a:ln>
        </p:spPr>
      </p:pic>
      <p:sp>
        <p:nvSpPr>
          <p:cNvPr id="16" name="Rectángulo 15">
            <a:extLst>
              <a:ext uri="{FF2B5EF4-FFF2-40B4-BE49-F238E27FC236}">
                <a16:creationId xmlns:a16="http://schemas.microsoft.com/office/drawing/2014/main" id="{21F4D246-78DC-479E-9101-1B624F8CDCF1}"/>
              </a:ext>
            </a:extLst>
          </p:cNvPr>
          <p:cNvSpPr/>
          <p:nvPr/>
        </p:nvSpPr>
        <p:spPr>
          <a:xfrm>
            <a:off x="4111760" y="4735286"/>
            <a:ext cx="1701801" cy="3163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7" name="Conector recto de flecha 16">
            <a:extLst>
              <a:ext uri="{FF2B5EF4-FFF2-40B4-BE49-F238E27FC236}">
                <a16:creationId xmlns:a16="http://schemas.microsoft.com/office/drawing/2014/main" id="{C5110C0E-50F6-4641-88A6-612BCDA2CD01}"/>
              </a:ext>
            </a:extLst>
          </p:cNvPr>
          <p:cNvCxnSpPr>
            <a:cxnSpLocks/>
          </p:cNvCxnSpPr>
          <p:nvPr/>
        </p:nvCxnSpPr>
        <p:spPr>
          <a:xfrm flipV="1">
            <a:off x="5813561" y="4346368"/>
            <a:ext cx="1036983" cy="5051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83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1000"/>
                                        <p:tgtEl>
                                          <p:spTgt spid="16"/>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1500"/>
                            </p:stCondLst>
                            <p:childTnLst>
                              <p:par>
                                <p:cTn id="40" presetID="2" presetClass="entr" presetSubtype="2"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20" grpId="0"/>
      <p:bldP spid="8"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4E65B-1D9F-4DA2-8B39-C23350A3A8D9}"/>
              </a:ext>
            </a:extLst>
          </p:cNvPr>
          <p:cNvSpPr>
            <a:spLocks noGrp="1"/>
          </p:cNvSpPr>
          <p:nvPr>
            <p:ph type="title"/>
          </p:nvPr>
        </p:nvSpPr>
        <p:spPr/>
        <p:txBody>
          <a:bodyPr/>
          <a:lstStyle/>
          <a:p>
            <a:r>
              <a:rPr lang="es-ES" dirty="0"/>
              <a:t>CONFIGURACION DEL TELÉFONO</a:t>
            </a:r>
          </a:p>
        </p:txBody>
      </p:sp>
      <p:pic>
        <p:nvPicPr>
          <p:cNvPr id="6" name="Marcador de contenido 5" descr="Imagen que contiene blanco, alimentos&#10;&#10;Descripción generada automáticamente">
            <a:extLst>
              <a:ext uri="{FF2B5EF4-FFF2-40B4-BE49-F238E27FC236}">
                <a16:creationId xmlns:a16="http://schemas.microsoft.com/office/drawing/2014/main" id="{C9940466-4EE1-4161-BA8C-D3CA5DDF34B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251520" y="816429"/>
            <a:ext cx="695874" cy="600982"/>
          </a:xfrm>
        </p:spPr>
      </p:pic>
      <p:sp>
        <p:nvSpPr>
          <p:cNvPr id="4" name="Marcador de número de diapositiva 3">
            <a:extLst>
              <a:ext uri="{FF2B5EF4-FFF2-40B4-BE49-F238E27FC236}">
                <a16:creationId xmlns:a16="http://schemas.microsoft.com/office/drawing/2014/main" id="{7BA9391A-7514-4782-A761-939B43797F40}"/>
              </a:ext>
            </a:extLst>
          </p:cNvPr>
          <p:cNvSpPr>
            <a:spLocks noGrp="1"/>
          </p:cNvSpPr>
          <p:nvPr>
            <p:ph type="sldNum" sz="quarter" idx="10"/>
          </p:nvPr>
        </p:nvSpPr>
        <p:spPr/>
        <p:txBody>
          <a:bodyPr/>
          <a:lstStyle/>
          <a:p>
            <a:fld id="{E9B52608-13A2-4953-8011-EA7EC8577D97}" type="slidenum">
              <a:rPr lang="es-ES" altLang="es-ES" smtClean="0"/>
              <a:pPr/>
              <a:t>19</a:t>
            </a:fld>
            <a:endParaRPr lang="es-ES" altLang="es-ES" dirty="0"/>
          </a:p>
        </p:txBody>
      </p:sp>
      <p:sp>
        <p:nvSpPr>
          <p:cNvPr id="7" name="CuadroTexto 6">
            <a:extLst>
              <a:ext uri="{FF2B5EF4-FFF2-40B4-BE49-F238E27FC236}">
                <a16:creationId xmlns:a16="http://schemas.microsoft.com/office/drawing/2014/main" id="{252FEBCD-7C3D-47C6-A873-8EDD05B3BF45}"/>
              </a:ext>
            </a:extLst>
          </p:cNvPr>
          <p:cNvSpPr txBox="1"/>
          <p:nvPr/>
        </p:nvSpPr>
        <p:spPr>
          <a:xfrm>
            <a:off x="1257299" y="963386"/>
            <a:ext cx="6874329" cy="400110"/>
          </a:xfrm>
          <a:prstGeom prst="rect">
            <a:avLst/>
          </a:prstGeom>
          <a:noFill/>
        </p:spPr>
        <p:txBody>
          <a:bodyPr wrap="square" rtlCol="0">
            <a:spAutoFit/>
          </a:bodyPr>
          <a:lstStyle/>
          <a:p>
            <a:r>
              <a:rPr lang="es-ES" sz="2000" dirty="0">
                <a:solidFill>
                  <a:srgbClr val="005392"/>
                </a:solidFill>
              </a:rPr>
              <a:t>En “Ajustes” podemos configurar a nuestro gusto el teléfono</a:t>
            </a:r>
          </a:p>
        </p:txBody>
      </p:sp>
      <p:pic>
        <p:nvPicPr>
          <p:cNvPr id="9" name="Imagen 8" descr="Captura de pantalla de un celular&#10;&#10;Descripción generada automáticamente">
            <a:extLst>
              <a:ext uri="{FF2B5EF4-FFF2-40B4-BE49-F238E27FC236}">
                <a16:creationId xmlns:a16="http://schemas.microsoft.com/office/drawing/2014/main" id="{DFA7CEFE-9DFC-4552-9219-1987C263B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857" y="2106243"/>
            <a:ext cx="1814921" cy="4033157"/>
          </a:xfrm>
          <a:prstGeom prst="rect">
            <a:avLst/>
          </a:prstGeom>
          <a:ln>
            <a:solidFill>
              <a:schemeClr val="accent1"/>
            </a:solidFill>
          </a:ln>
        </p:spPr>
      </p:pic>
      <p:sp>
        <p:nvSpPr>
          <p:cNvPr id="14" name="Rectángulo 13">
            <a:extLst>
              <a:ext uri="{FF2B5EF4-FFF2-40B4-BE49-F238E27FC236}">
                <a16:creationId xmlns:a16="http://schemas.microsoft.com/office/drawing/2014/main" id="{736F8213-6F43-49D8-9C80-C1A36EAC56DF}"/>
              </a:ext>
            </a:extLst>
          </p:cNvPr>
          <p:cNvSpPr/>
          <p:nvPr/>
        </p:nvSpPr>
        <p:spPr>
          <a:xfrm>
            <a:off x="1257299" y="5608834"/>
            <a:ext cx="1701801" cy="400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5" name="Conector recto de flecha 14">
            <a:extLst>
              <a:ext uri="{FF2B5EF4-FFF2-40B4-BE49-F238E27FC236}">
                <a16:creationId xmlns:a16="http://schemas.microsoft.com/office/drawing/2014/main" id="{270DD10C-05DC-4337-817A-C2EF81A11C44}"/>
              </a:ext>
            </a:extLst>
          </p:cNvPr>
          <p:cNvCxnSpPr>
            <a:cxnSpLocks/>
            <a:stCxn id="14" idx="3"/>
            <a:endCxn id="11" idx="1"/>
          </p:cNvCxnSpPr>
          <p:nvPr/>
        </p:nvCxnSpPr>
        <p:spPr>
          <a:xfrm flipV="1">
            <a:off x="2959100" y="4122823"/>
            <a:ext cx="1096100" cy="16860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6864F6E8-B205-49CC-ADC0-B7C1317BD715}"/>
              </a:ext>
            </a:extLst>
          </p:cNvPr>
          <p:cNvSpPr txBox="1"/>
          <p:nvPr/>
        </p:nvSpPr>
        <p:spPr>
          <a:xfrm>
            <a:off x="2784474" y="1459391"/>
            <a:ext cx="3412535" cy="400110"/>
          </a:xfrm>
          <a:prstGeom prst="rect">
            <a:avLst/>
          </a:prstGeom>
          <a:noFill/>
        </p:spPr>
        <p:txBody>
          <a:bodyPr wrap="square" rtlCol="0">
            <a:spAutoFit/>
          </a:bodyPr>
          <a:lstStyle/>
          <a:p>
            <a:r>
              <a:rPr lang="es-ES" sz="2000" dirty="0">
                <a:solidFill>
                  <a:srgbClr val="005392"/>
                </a:solidFill>
              </a:rPr>
              <a:t>Tipo de bloqueo de la pantalla</a:t>
            </a:r>
          </a:p>
        </p:txBody>
      </p:sp>
      <p:sp>
        <p:nvSpPr>
          <p:cNvPr id="8" name="CuadroTexto 7">
            <a:extLst>
              <a:ext uri="{FF2B5EF4-FFF2-40B4-BE49-F238E27FC236}">
                <a16:creationId xmlns:a16="http://schemas.microsoft.com/office/drawing/2014/main" id="{CE6CC626-52E4-4D6A-97A4-B286CE26D870}"/>
              </a:ext>
            </a:extLst>
          </p:cNvPr>
          <p:cNvSpPr txBox="1"/>
          <p:nvPr/>
        </p:nvSpPr>
        <p:spPr>
          <a:xfrm>
            <a:off x="6417128" y="2959100"/>
            <a:ext cx="2307771" cy="1015663"/>
          </a:xfrm>
          <a:prstGeom prst="rect">
            <a:avLst/>
          </a:prstGeom>
          <a:noFill/>
        </p:spPr>
        <p:txBody>
          <a:bodyPr wrap="square" rtlCol="0">
            <a:spAutoFit/>
          </a:bodyPr>
          <a:lstStyle/>
          <a:p>
            <a:r>
              <a:rPr lang="es-ES" sz="2000" dirty="0">
                <a:solidFill>
                  <a:srgbClr val="005392"/>
                </a:solidFill>
              </a:rPr>
              <a:t>OJO: Este PIN puede ser diferente al de la SIM</a:t>
            </a:r>
          </a:p>
        </p:txBody>
      </p:sp>
      <p:pic>
        <p:nvPicPr>
          <p:cNvPr id="11" name="Imagen 10">
            <a:extLst>
              <a:ext uri="{FF2B5EF4-FFF2-40B4-BE49-F238E27FC236}">
                <a16:creationId xmlns:a16="http://schemas.microsoft.com/office/drawing/2014/main" id="{EF75D9B3-2DBF-4A61-9593-AB1D5B1082F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55200" y="2106243"/>
            <a:ext cx="1814921" cy="4033159"/>
          </a:xfrm>
          <a:prstGeom prst="rect">
            <a:avLst/>
          </a:prstGeom>
          <a:ln>
            <a:solidFill>
              <a:srgbClr val="629DD1"/>
            </a:solidFill>
          </a:ln>
        </p:spPr>
      </p:pic>
      <p:sp>
        <p:nvSpPr>
          <p:cNvPr id="12" name="Rectángulo 11">
            <a:extLst>
              <a:ext uri="{FF2B5EF4-FFF2-40B4-BE49-F238E27FC236}">
                <a16:creationId xmlns:a16="http://schemas.microsoft.com/office/drawing/2014/main" id="{A3EAE588-C39A-4655-99B5-67449274B8E4}"/>
              </a:ext>
            </a:extLst>
          </p:cNvPr>
          <p:cNvSpPr/>
          <p:nvPr/>
        </p:nvSpPr>
        <p:spPr>
          <a:xfrm>
            <a:off x="4055200" y="3328335"/>
            <a:ext cx="1701801" cy="400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3" name="Conector recto de flecha 12">
            <a:extLst>
              <a:ext uri="{FF2B5EF4-FFF2-40B4-BE49-F238E27FC236}">
                <a16:creationId xmlns:a16="http://schemas.microsoft.com/office/drawing/2014/main" id="{F92455A2-0E7D-4BD2-BD01-CA271BDAE0FA}"/>
              </a:ext>
            </a:extLst>
          </p:cNvPr>
          <p:cNvCxnSpPr>
            <a:cxnSpLocks/>
            <a:stCxn id="12" idx="3"/>
            <a:endCxn id="8" idx="1"/>
          </p:cNvCxnSpPr>
          <p:nvPr/>
        </p:nvCxnSpPr>
        <p:spPr>
          <a:xfrm flipV="1">
            <a:off x="5757001" y="3466932"/>
            <a:ext cx="660127" cy="614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6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1000"/>
                                        <p:tgtEl>
                                          <p:spTgt spid="12"/>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20" grpId="0"/>
      <p:bldP spid="8"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C56688-D0AC-4D82-95CF-69DF81B48A7C}"/>
              </a:ext>
            </a:extLst>
          </p:cNvPr>
          <p:cNvSpPr>
            <a:spLocks noGrp="1"/>
          </p:cNvSpPr>
          <p:nvPr>
            <p:ph type="title"/>
          </p:nvPr>
        </p:nvSpPr>
        <p:spPr/>
        <p:txBody>
          <a:bodyPr/>
          <a:lstStyle/>
          <a:p>
            <a:r>
              <a:rPr lang="es-ES" dirty="0"/>
              <a:t>MATERIAL DEL TALLER</a:t>
            </a:r>
          </a:p>
        </p:txBody>
      </p:sp>
      <p:sp>
        <p:nvSpPr>
          <p:cNvPr id="3" name="Marcador de contenido 2">
            <a:extLst>
              <a:ext uri="{FF2B5EF4-FFF2-40B4-BE49-F238E27FC236}">
                <a16:creationId xmlns:a16="http://schemas.microsoft.com/office/drawing/2014/main" id="{1667AAD5-F82E-41E7-AE9F-A6C8DAB6EF70}"/>
              </a:ext>
            </a:extLst>
          </p:cNvPr>
          <p:cNvSpPr>
            <a:spLocks noGrp="1"/>
          </p:cNvSpPr>
          <p:nvPr>
            <p:ph idx="1"/>
          </p:nvPr>
        </p:nvSpPr>
        <p:spPr/>
        <p:txBody>
          <a:bodyPr/>
          <a:lstStyle/>
          <a:p>
            <a:pPr marL="0" indent="0">
              <a:buNone/>
            </a:pPr>
            <a:r>
              <a:rPr lang="es-ES" dirty="0">
                <a:solidFill>
                  <a:srgbClr val="005392"/>
                </a:solidFill>
              </a:rPr>
              <a:t>Pueden obtener una copia de este material para posteriores consultas en el siguiente enlace:</a:t>
            </a:r>
          </a:p>
          <a:p>
            <a:endParaRPr lang="es-ES" dirty="0">
              <a:solidFill>
                <a:srgbClr val="005392"/>
              </a:solidFill>
            </a:endParaRPr>
          </a:p>
          <a:p>
            <a:endParaRPr lang="es-ES" dirty="0">
              <a:solidFill>
                <a:srgbClr val="005392"/>
              </a:solidFill>
            </a:endParaRPr>
          </a:p>
          <a:p>
            <a:pPr marL="0" indent="0" algn="ctr">
              <a:buNone/>
            </a:pPr>
            <a:r>
              <a:rPr lang="es-ES" sz="3200" u="sng" dirty="0">
                <a:hlinkClick r:id="rId3"/>
              </a:rPr>
              <a:t>https://www.secot.org/pdf/apprende.pdf</a:t>
            </a:r>
            <a:endParaRPr lang="es-ES" sz="3200" dirty="0"/>
          </a:p>
          <a:p>
            <a:endParaRPr lang="es-ES" dirty="0">
              <a:solidFill>
                <a:srgbClr val="005392"/>
              </a:solidFill>
            </a:endParaRPr>
          </a:p>
        </p:txBody>
      </p:sp>
      <p:sp>
        <p:nvSpPr>
          <p:cNvPr id="4" name="Marcador de número de diapositiva 3">
            <a:extLst>
              <a:ext uri="{FF2B5EF4-FFF2-40B4-BE49-F238E27FC236}">
                <a16:creationId xmlns:a16="http://schemas.microsoft.com/office/drawing/2014/main" id="{D71F0A37-5637-480F-A49D-5A9C86C3CDB5}"/>
              </a:ext>
            </a:extLst>
          </p:cNvPr>
          <p:cNvSpPr>
            <a:spLocks noGrp="1"/>
          </p:cNvSpPr>
          <p:nvPr>
            <p:ph type="sldNum" sz="quarter" idx="10"/>
          </p:nvPr>
        </p:nvSpPr>
        <p:spPr/>
        <p:txBody>
          <a:bodyPr/>
          <a:lstStyle/>
          <a:p>
            <a:fld id="{E9B52608-13A2-4953-8011-EA7EC8577D97}" type="slidenum">
              <a:rPr lang="es-ES" altLang="es-ES" smtClean="0"/>
              <a:pPr/>
              <a:t>2</a:t>
            </a:fld>
            <a:endParaRPr lang="es-ES" altLang="es-ES" dirty="0"/>
          </a:p>
        </p:txBody>
      </p:sp>
    </p:spTree>
    <p:extLst>
      <p:ext uri="{BB962C8B-B14F-4D97-AF65-F5344CB8AC3E}">
        <p14:creationId xmlns:p14="http://schemas.microsoft.com/office/powerpoint/2010/main" val="189316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Título"/>
          <p:cNvSpPr>
            <a:spLocks noGrp="1"/>
          </p:cNvSpPr>
          <p:nvPr>
            <p:ph type="title"/>
          </p:nvPr>
        </p:nvSpPr>
        <p:spPr>
          <a:xfrm>
            <a:off x="250827" y="119808"/>
            <a:ext cx="8748713" cy="400892"/>
          </a:xfrm>
        </p:spPr>
        <p:txBody>
          <a:bodyPr/>
          <a:lstStyle/>
          <a:p>
            <a:pPr eaLnBrk="1" hangingPunct="1"/>
            <a:r>
              <a:rPr lang="es-ES" altLang="es-ES" sz="2400" dirty="0"/>
              <a:t>EN CASO DE PÉRDIDA O ROBO</a:t>
            </a:r>
          </a:p>
        </p:txBody>
      </p:sp>
      <p:sp>
        <p:nvSpPr>
          <p:cNvPr id="74754"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FFFCA85-7507-4EDB-A0A7-99D175DAD33A}" type="slidenum">
              <a:rPr lang="es-ES" altLang="es-ES" sz="1000">
                <a:solidFill>
                  <a:srgbClr val="78697B"/>
                </a:solidFill>
              </a:rPr>
              <a:pPr eaLnBrk="1" hangingPunct="1"/>
              <a:t>20</a:t>
            </a:fld>
            <a:endParaRPr lang="es-ES" altLang="es-ES" sz="1000">
              <a:solidFill>
                <a:srgbClr val="78697B"/>
              </a:solidFill>
            </a:endParaRPr>
          </a:p>
        </p:txBody>
      </p:sp>
      <p:sp>
        <p:nvSpPr>
          <p:cNvPr id="74755" name="4 CuadroTexto"/>
          <p:cNvSpPr txBox="1">
            <a:spLocks noChangeArrowheads="1"/>
          </p:cNvSpPr>
          <p:nvPr/>
        </p:nvSpPr>
        <p:spPr bwMode="auto">
          <a:xfrm>
            <a:off x="511175" y="705447"/>
            <a:ext cx="5707063"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2800" b="1" dirty="0">
                <a:solidFill>
                  <a:srgbClr val="0070C0"/>
                </a:solidFill>
              </a:rPr>
              <a:t>¿Dónde está mi móvil? </a:t>
            </a:r>
          </a:p>
          <a:p>
            <a:pPr eaLnBrk="1" hangingPunct="1"/>
            <a:endParaRPr lang="es-ES" altLang="es-ES" sz="900" u="sng" dirty="0">
              <a:solidFill>
                <a:srgbClr val="0070C0"/>
              </a:solidFill>
              <a:hlinkClick r:id="rId3">
                <a:extLst>
                  <a:ext uri="{A12FA001-AC4F-418D-AE19-62706E023703}">
                    <ahyp:hlinkClr xmlns:ahyp="http://schemas.microsoft.com/office/drawing/2018/hyperlinkcolor" val="tx"/>
                  </a:ext>
                </a:extLst>
              </a:hlinkClick>
            </a:endParaRPr>
          </a:p>
          <a:p>
            <a:pPr eaLnBrk="1" hangingPunct="1"/>
            <a:r>
              <a:rPr lang="es-ES" altLang="es-ES" sz="1800" dirty="0">
                <a:solidFill>
                  <a:srgbClr val="0070C0"/>
                </a:solidFill>
              </a:rPr>
              <a:t>Acceder al sitio:</a:t>
            </a:r>
            <a:endParaRPr lang="es-ES" altLang="es-ES" sz="1800" dirty="0">
              <a:solidFill>
                <a:srgbClr val="0070C0"/>
              </a:solidFill>
              <a:hlinkClick r:id="rId3">
                <a:extLst>
                  <a:ext uri="{A12FA001-AC4F-418D-AE19-62706E023703}">
                    <ahyp:hlinkClr xmlns:ahyp="http://schemas.microsoft.com/office/drawing/2018/hyperlinkcolor" val="tx"/>
                  </a:ext>
                </a:extLst>
              </a:hlinkClick>
            </a:endParaRPr>
          </a:p>
          <a:p>
            <a:pPr eaLnBrk="1" hangingPunct="1"/>
            <a:r>
              <a:rPr lang="es-ES" altLang="es-ES" sz="1800" u="sng" dirty="0">
                <a:solidFill>
                  <a:srgbClr val="0070C0"/>
                </a:solidFill>
                <a:hlinkClick r:id="rId3">
                  <a:extLst>
                    <a:ext uri="{A12FA001-AC4F-418D-AE19-62706E023703}">
                      <ahyp:hlinkClr xmlns:ahyp="http://schemas.microsoft.com/office/drawing/2018/hyperlinkcolor" val="tx"/>
                    </a:ext>
                  </a:extLst>
                </a:hlinkClick>
              </a:rPr>
              <a:t>https://www.google.com/android/devicemanager</a:t>
            </a:r>
            <a:endParaRPr lang="es-ES" altLang="es-ES" sz="1800" dirty="0">
              <a:solidFill>
                <a:srgbClr val="0070C0"/>
              </a:solidFill>
            </a:endParaRPr>
          </a:p>
          <a:p>
            <a:pPr eaLnBrk="1" hangingPunct="1"/>
            <a:endParaRPr lang="es-ES" altLang="es-ES" sz="1800" dirty="0">
              <a:solidFill>
                <a:srgbClr val="0070C0"/>
              </a:solidFill>
            </a:endParaRPr>
          </a:p>
        </p:txBody>
      </p:sp>
      <p:sp>
        <p:nvSpPr>
          <p:cNvPr id="74756" name="6 CuadroTexto"/>
          <p:cNvSpPr txBox="1">
            <a:spLocks noChangeArrowheads="1"/>
          </p:cNvSpPr>
          <p:nvPr/>
        </p:nvSpPr>
        <p:spPr bwMode="auto">
          <a:xfrm>
            <a:off x="477838" y="2065338"/>
            <a:ext cx="3878262"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dirty="0">
                <a:solidFill>
                  <a:srgbClr val="005392"/>
                </a:solidFill>
              </a:rPr>
              <a:t>SI SE PIERDE, SE OLVIDA, LO ROBAN</a:t>
            </a:r>
          </a:p>
          <a:p>
            <a:pPr eaLnBrk="1" hangingPunct="1"/>
            <a:endParaRPr lang="es-ES" altLang="es-ES" sz="1800" dirty="0">
              <a:solidFill>
                <a:srgbClr val="0070C0"/>
              </a:solidFill>
            </a:endParaRPr>
          </a:p>
          <a:p>
            <a:pPr eaLnBrk="1" hangingPunct="1"/>
            <a:r>
              <a:rPr lang="es-ES" altLang="es-ES" sz="1800" dirty="0">
                <a:solidFill>
                  <a:srgbClr val="0070C0"/>
                </a:solidFill>
              </a:rPr>
              <a:t>Es necesario introducir nuestra cuenta de correo y clave de Gmail.</a:t>
            </a:r>
          </a:p>
          <a:p>
            <a:pPr eaLnBrk="1" hangingPunct="1"/>
            <a:r>
              <a:rPr lang="es-ES" altLang="es-ES" sz="1800" dirty="0">
                <a:solidFill>
                  <a:srgbClr val="0070C0"/>
                </a:solidFill>
              </a:rPr>
              <a:t>El servicio de datos y ubicación tienen que estar activados y el teléfono ENCENDIDO.</a:t>
            </a:r>
          </a:p>
          <a:p>
            <a:pPr eaLnBrk="1" hangingPunct="1"/>
            <a:endParaRPr lang="es-ES" altLang="es-ES" sz="1800" dirty="0">
              <a:solidFill>
                <a:srgbClr val="0070C0"/>
              </a:solidFill>
            </a:endParaRPr>
          </a:p>
          <a:p>
            <a:pPr eaLnBrk="1" hangingPunct="1"/>
            <a:r>
              <a:rPr lang="es-ES" altLang="es-ES" sz="1800" dirty="0">
                <a:solidFill>
                  <a:srgbClr val="0070C0"/>
                </a:solidFill>
              </a:rPr>
              <a:t>Nos indica la posición en el mapa y la posibilidad de :</a:t>
            </a:r>
          </a:p>
          <a:p>
            <a:pPr eaLnBrk="1" hangingPunct="1">
              <a:buFont typeface="Calibri" panose="020F0502020204030204" pitchFamily="34" charset="0"/>
              <a:buAutoNum type="arabicPeriod"/>
            </a:pPr>
            <a:r>
              <a:rPr lang="es-ES" altLang="es-ES" sz="1800" dirty="0">
                <a:solidFill>
                  <a:srgbClr val="0070C0"/>
                </a:solidFill>
              </a:rPr>
              <a:t>Hacer sonar el timbre del dispositivo</a:t>
            </a:r>
          </a:p>
          <a:p>
            <a:pPr eaLnBrk="1" hangingPunct="1">
              <a:buFont typeface="Calibri" panose="020F0502020204030204" pitchFamily="34" charset="0"/>
              <a:buAutoNum type="arabicPeriod"/>
            </a:pPr>
            <a:r>
              <a:rPr lang="es-ES" altLang="es-ES" sz="1800" dirty="0">
                <a:solidFill>
                  <a:srgbClr val="0070C0"/>
                </a:solidFill>
              </a:rPr>
              <a:t>Bloquear el dispositivo</a:t>
            </a:r>
          </a:p>
          <a:p>
            <a:pPr eaLnBrk="1" hangingPunct="1">
              <a:buFont typeface="Calibri" panose="020F0502020204030204" pitchFamily="34" charset="0"/>
              <a:buAutoNum type="arabicPeriod"/>
            </a:pPr>
            <a:r>
              <a:rPr lang="es-ES" altLang="es-ES" sz="1800" dirty="0">
                <a:solidFill>
                  <a:srgbClr val="0070C0"/>
                </a:solidFill>
              </a:rPr>
              <a:t>Borrar todos los datos del dispositivo</a:t>
            </a:r>
          </a:p>
        </p:txBody>
      </p:sp>
      <p:pic>
        <p:nvPicPr>
          <p:cNvPr id="747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8500" y="2036765"/>
            <a:ext cx="4148138" cy="3349625"/>
          </a:xfrm>
          <a:prstGeom prst="rect">
            <a:avLst/>
          </a:prstGeom>
          <a:noFill/>
          <a:ln w="9525">
            <a:solidFill>
              <a:srgbClr val="629DD1"/>
            </a:solidFill>
            <a:miter lim="800000"/>
            <a:headEnd/>
            <a:tailEnd/>
          </a:ln>
          <a:extLst>
            <a:ext uri="{909E8E84-426E-40DD-AFC4-6F175D3DCCD1}">
              <a14:hiddenFill xmlns:a14="http://schemas.microsoft.com/office/drawing/2010/main">
                <a:solidFill>
                  <a:srgbClr val="FFFFFF"/>
                </a:solidFill>
              </a14:hiddenFill>
            </a:ext>
          </a:extLst>
        </p:spPr>
      </p:pic>
      <p:sp>
        <p:nvSpPr>
          <p:cNvPr id="11" name="10 Elipse"/>
          <p:cNvSpPr/>
          <p:nvPr/>
        </p:nvSpPr>
        <p:spPr>
          <a:xfrm>
            <a:off x="5332413" y="3986213"/>
            <a:ext cx="347662" cy="315912"/>
          </a:xfrm>
          <a:prstGeom prst="ellipse">
            <a:avLst/>
          </a:prstGeom>
          <a:solidFill>
            <a:srgbClr val="FFFF99">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000" dirty="0">
                <a:solidFill>
                  <a:prstClr val="black"/>
                </a:solidFill>
              </a:rPr>
              <a:t>2</a:t>
            </a:r>
          </a:p>
        </p:txBody>
      </p:sp>
      <p:sp>
        <p:nvSpPr>
          <p:cNvPr id="12" name="11 Elipse"/>
          <p:cNvSpPr/>
          <p:nvPr/>
        </p:nvSpPr>
        <p:spPr>
          <a:xfrm>
            <a:off x="4664077" y="4006852"/>
            <a:ext cx="347663" cy="315913"/>
          </a:xfrm>
          <a:prstGeom prst="ellipse">
            <a:avLst/>
          </a:prstGeom>
          <a:solidFill>
            <a:srgbClr val="FFFF99">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000" dirty="0">
                <a:solidFill>
                  <a:prstClr val="black"/>
                </a:solidFill>
              </a:rPr>
              <a:t>1</a:t>
            </a:r>
          </a:p>
        </p:txBody>
      </p:sp>
      <p:sp>
        <p:nvSpPr>
          <p:cNvPr id="13" name="12 Elipse"/>
          <p:cNvSpPr/>
          <p:nvPr/>
        </p:nvSpPr>
        <p:spPr>
          <a:xfrm>
            <a:off x="5868988" y="3981452"/>
            <a:ext cx="349250" cy="314325"/>
          </a:xfrm>
          <a:prstGeom prst="ellipse">
            <a:avLst/>
          </a:prstGeom>
          <a:solidFill>
            <a:srgbClr val="FFFF99">
              <a:alpha val="61176"/>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000" dirty="0">
                <a:solidFill>
                  <a:prstClr val="black"/>
                </a:solidFill>
              </a:rPr>
              <a:t>3</a:t>
            </a:r>
          </a:p>
        </p:txBody>
      </p:sp>
      <p:sp>
        <p:nvSpPr>
          <p:cNvPr id="2" name="CuadroTexto 1">
            <a:extLst>
              <a:ext uri="{FF2B5EF4-FFF2-40B4-BE49-F238E27FC236}">
                <a16:creationId xmlns:a16="http://schemas.microsoft.com/office/drawing/2014/main" id="{E1699AB3-133D-4462-9374-78E4AE59B243}"/>
              </a:ext>
            </a:extLst>
          </p:cNvPr>
          <p:cNvSpPr txBox="1"/>
          <p:nvPr/>
        </p:nvSpPr>
        <p:spPr>
          <a:xfrm>
            <a:off x="4866468" y="5718875"/>
            <a:ext cx="3429808" cy="923330"/>
          </a:xfrm>
          <a:prstGeom prst="rect">
            <a:avLst/>
          </a:prstGeom>
          <a:noFill/>
        </p:spPr>
        <p:txBody>
          <a:bodyPr wrap="square" rtlCol="0">
            <a:spAutoFit/>
          </a:bodyPr>
          <a:lstStyle/>
          <a:p>
            <a:r>
              <a:rPr lang="es-ES" b="1" dirty="0">
                <a:solidFill>
                  <a:srgbClr val="007AB0"/>
                </a:solidFill>
              </a:rPr>
              <a:t>NOTA</a:t>
            </a:r>
            <a:r>
              <a:rPr lang="es-ES" dirty="0">
                <a:solidFill>
                  <a:srgbClr val="007AB0"/>
                </a:solidFill>
              </a:rPr>
              <a:t>: Los fabricantes pueden tener su propia página para localizar el móvil</a:t>
            </a:r>
          </a:p>
        </p:txBody>
      </p:sp>
    </p:spTree>
    <p:extLst>
      <p:ext uri="{BB962C8B-B14F-4D97-AF65-F5344CB8AC3E}">
        <p14:creationId xmlns:p14="http://schemas.microsoft.com/office/powerpoint/2010/main" val="152783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wipe(left)">
                                      <p:cBhvr>
                                        <p:cTn id="7" dur="500"/>
                                        <p:tgtEl>
                                          <p:spTgt spid="7475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animEffect transition="in" filter="wipe(left)">
                                      <p:cBhvr>
                                        <p:cTn id="11" dur="500"/>
                                        <p:tgtEl>
                                          <p:spTgt spid="74755">
                                            <p:txEl>
                                              <p:pRg st="2" end="2"/>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4755">
                                            <p:txEl>
                                              <p:pRg st="3" end="3"/>
                                            </p:txEl>
                                          </p:spTgt>
                                        </p:tgtEl>
                                        <p:attrNameLst>
                                          <p:attrName>style.visibility</p:attrName>
                                        </p:attrNameLst>
                                      </p:cBhvr>
                                      <p:to>
                                        <p:strVal val="visible"/>
                                      </p:to>
                                    </p:set>
                                    <p:animEffect transition="in" filter="wipe(left)">
                                      <p:cBhvr>
                                        <p:cTn id="15" dur="500"/>
                                        <p:tgtEl>
                                          <p:spTgt spid="7475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4756">
                                            <p:txEl>
                                              <p:pRg st="0" end="0"/>
                                            </p:txEl>
                                          </p:spTgt>
                                        </p:tgtEl>
                                        <p:attrNameLst>
                                          <p:attrName>style.visibility</p:attrName>
                                        </p:attrNameLst>
                                      </p:cBhvr>
                                      <p:to>
                                        <p:strVal val="visible"/>
                                      </p:to>
                                    </p:set>
                                    <p:animEffect transition="in" filter="wipe(left)">
                                      <p:cBhvr>
                                        <p:cTn id="20" dur="500"/>
                                        <p:tgtEl>
                                          <p:spTgt spid="74756">
                                            <p:txEl>
                                              <p:pRg st="0" end="0"/>
                                            </p:txEl>
                                          </p:spTgt>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74757"/>
                                        </p:tgtEl>
                                        <p:attrNameLst>
                                          <p:attrName>style.visibility</p:attrName>
                                        </p:attrNameLst>
                                      </p:cBhvr>
                                      <p:to>
                                        <p:strVal val="visible"/>
                                      </p:to>
                                    </p:set>
                                    <p:anim calcmode="lin" valueType="num">
                                      <p:cBhvr>
                                        <p:cTn id="24" dur="750" fill="hold"/>
                                        <p:tgtEl>
                                          <p:spTgt spid="74757"/>
                                        </p:tgtEl>
                                        <p:attrNameLst>
                                          <p:attrName>ppt_w</p:attrName>
                                        </p:attrNameLst>
                                      </p:cBhvr>
                                      <p:tavLst>
                                        <p:tav tm="0">
                                          <p:val>
                                            <p:fltVal val="0"/>
                                          </p:val>
                                        </p:tav>
                                        <p:tav tm="100000">
                                          <p:val>
                                            <p:strVal val="#ppt_w"/>
                                          </p:val>
                                        </p:tav>
                                      </p:tavLst>
                                    </p:anim>
                                    <p:anim calcmode="lin" valueType="num">
                                      <p:cBhvr>
                                        <p:cTn id="25" dur="750" fill="hold"/>
                                        <p:tgtEl>
                                          <p:spTgt spid="74757"/>
                                        </p:tgtEl>
                                        <p:attrNameLst>
                                          <p:attrName>ppt_h</p:attrName>
                                        </p:attrNameLst>
                                      </p:cBhvr>
                                      <p:tavLst>
                                        <p:tav tm="0">
                                          <p:val>
                                            <p:fltVal val="0"/>
                                          </p:val>
                                        </p:tav>
                                        <p:tav tm="100000">
                                          <p:val>
                                            <p:strVal val="#ppt_h"/>
                                          </p:val>
                                        </p:tav>
                                      </p:tavLst>
                                    </p:anim>
                                    <p:animEffect transition="in" filter="fade">
                                      <p:cBhvr>
                                        <p:cTn id="26" dur="750"/>
                                        <p:tgtEl>
                                          <p:spTgt spid="74757"/>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74756">
                                            <p:txEl>
                                              <p:pRg st="2" end="2"/>
                                            </p:txEl>
                                          </p:spTgt>
                                        </p:tgtEl>
                                        <p:attrNameLst>
                                          <p:attrName>style.visibility</p:attrName>
                                        </p:attrNameLst>
                                      </p:cBhvr>
                                      <p:to>
                                        <p:strVal val="visible"/>
                                      </p:to>
                                    </p:set>
                                    <p:animEffect transition="in" filter="wipe(left)">
                                      <p:cBhvr>
                                        <p:cTn id="30" dur="750"/>
                                        <p:tgtEl>
                                          <p:spTgt spid="74756">
                                            <p:txEl>
                                              <p:pRg st="2" end="2"/>
                                            </p:txEl>
                                          </p:spTgt>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74756">
                                            <p:txEl>
                                              <p:pRg st="3" end="3"/>
                                            </p:txEl>
                                          </p:spTgt>
                                        </p:tgtEl>
                                        <p:attrNameLst>
                                          <p:attrName>style.visibility</p:attrName>
                                        </p:attrNameLst>
                                      </p:cBhvr>
                                      <p:to>
                                        <p:strVal val="visible"/>
                                      </p:to>
                                    </p:set>
                                    <p:animEffect transition="in" filter="wipe(left)">
                                      <p:cBhvr>
                                        <p:cTn id="34" dur="750"/>
                                        <p:tgtEl>
                                          <p:spTgt spid="74756">
                                            <p:txEl>
                                              <p:pRg st="3" end="3"/>
                                            </p:txEl>
                                          </p:spTgt>
                                        </p:tgtEl>
                                      </p:cBhvr>
                                    </p:animEffect>
                                  </p:childTnLst>
                                </p:cTn>
                              </p:par>
                            </p:childTnLst>
                          </p:cTn>
                        </p:par>
                        <p:par>
                          <p:cTn id="35" fill="hold">
                            <p:stCondLst>
                              <p:cond delay="2750"/>
                            </p:stCondLst>
                            <p:childTnLst>
                              <p:par>
                                <p:cTn id="36" presetID="22" presetClass="entr" presetSubtype="8" fill="hold" grpId="0" nodeType="afterEffect">
                                  <p:stCondLst>
                                    <p:cond delay="0"/>
                                  </p:stCondLst>
                                  <p:childTnLst>
                                    <p:set>
                                      <p:cBhvr>
                                        <p:cTn id="37" dur="1" fill="hold">
                                          <p:stCondLst>
                                            <p:cond delay="0"/>
                                          </p:stCondLst>
                                        </p:cTn>
                                        <p:tgtEl>
                                          <p:spTgt spid="74756">
                                            <p:txEl>
                                              <p:pRg st="5" end="5"/>
                                            </p:txEl>
                                          </p:spTgt>
                                        </p:tgtEl>
                                        <p:attrNameLst>
                                          <p:attrName>style.visibility</p:attrName>
                                        </p:attrNameLst>
                                      </p:cBhvr>
                                      <p:to>
                                        <p:strVal val="visible"/>
                                      </p:to>
                                    </p:set>
                                    <p:animEffect transition="in" filter="wipe(left)">
                                      <p:cBhvr>
                                        <p:cTn id="38" dur="500"/>
                                        <p:tgtEl>
                                          <p:spTgt spid="7475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heel(1)">
                                      <p:cBhvr>
                                        <p:cTn id="43" dur="1000"/>
                                        <p:tgtEl>
                                          <p:spTgt spid="12"/>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74756">
                                            <p:txEl>
                                              <p:pRg st="6" end="6"/>
                                            </p:txEl>
                                          </p:spTgt>
                                        </p:tgtEl>
                                        <p:attrNameLst>
                                          <p:attrName>style.visibility</p:attrName>
                                        </p:attrNameLst>
                                      </p:cBhvr>
                                      <p:to>
                                        <p:strVal val="visible"/>
                                      </p:to>
                                    </p:set>
                                    <p:animEffect transition="in" filter="wipe(left)">
                                      <p:cBhvr>
                                        <p:cTn id="47" dur="500"/>
                                        <p:tgtEl>
                                          <p:spTgt spid="74756">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1000"/>
                                        <p:tgtEl>
                                          <p:spTgt spid="11"/>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74756">
                                            <p:txEl>
                                              <p:pRg st="7" end="7"/>
                                            </p:txEl>
                                          </p:spTgt>
                                        </p:tgtEl>
                                        <p:attrNameLst>
                                          <p:attrName>style.visibility</p:attrName>
                                        </p:attrNameLst>
                                      </p:cBhvr>
                                      <p:to>
                                        <p:strVal val="visible"/>
                                      </p:to>
                                    </p:set>
                                    <p:animEffect transition="in" filter="wipe(left)">
                                      <p:cBhvr>
                                        <p:cTn id="56" dur="500"/>
                                        <p:tgtEl>
                                          <p:spTgt spid="74756">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heel(1)">
                                      <p:cBhvr>
                                        <p:cTn id="61" dur="1000"/>
                                        <p:tgtEl>
                                          <p:spTgt spid="13"/>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74756">
                                            <p:txEl>
                                              <p:pRg st="8" end="8"/>
                                            </p:txEl>
                                          </p:spTgt>
                                        </p:tgtEl>
                                        <p:attrNameLst>
                                          <p:attrName>style.visibility</p:attrName>
                                        </p:attrNameLst>
                                      </p:cBhvr>
                                      <p:to>
                                        <p:strVal val="visible"/>
                                      </p:to>
                                    </p:set>
                                    <p:animEffect transition="in" filter="wipe(left)">
                                      <p:cBhvr>
                                        <p:cTn id="65" dur="500"/>
                                        <p:tgtEl>
                                          <p:spTgt spid="74756">
                                            <p:txEl>
                                              <p:pRg st="8" end="8"/>
                                            </p:txEl>
                                          </p:spTgt>
                                        </p:tgtEl>
                                      </p:cBhvr>
                                    </p:animEffect>
                                  </p:childTnLst>
                                </p:cTn>
                              </p:par>
                            </p:childTnLst>
                          </p:cTn>
                        </p:par>
                        <p:par>
                          <p:cTn id="66" fill="hold">
                            <p:stCondLst>
                              <p:cond delay="1500"/>
                            </p:stCondLst>
                            <p:childTnLst>
                              <p:par>
                                <p:cTn id="67" presetID="22" presetClass="entr" presetSubtype="8" fill="hold" grpId="0" nodeType="afterEffect">
                                  <p:stCondLst>
                                    <p:cond delay="1000"/>
                                  </p:stCondLst>
                                  <p:childTnLst>
                                    <p:set>
                                      <p:cBhvr>
                                        <p:cTn id="68" dur="1" fill="hold">
                                          <p:stCondLst>
                                            <p:cond delay="0"/>
                                          </p:stCondLst>
                                        </p:cTn>
                                        <p:tgtEl>
                                          <p:spTgt spid="2">
                                            <p:txEl>
                                              <p:pRg st="0" end="0"/>
                                            </p:txEl>
                                          </p:spTgt>
                                        </p:tgtEl>
                                        <p:attrNameLst>
                                          <p:attrName>style.visibility</p:attrName>
                                        </p:attrNameLst>
                                      </p:cBhvr>
                                      <p:to>
                                        <p:strVal val="visible"/>
                                      </p:to>
                                    </p:set>
                                    <p:animEffect transition="in" filter="wipe(left)">
                                      <p:cBhvr>
                                        <p:cTn id="6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uiExpand="1" build="p"/>
      <p:bldP spid="74756" grpId="0" uiExpand="1" build="p"/>
      <p:bldP spid="11" grpId="0" animBg="1"/>
      <p:bldP spid="12" grpId="0" animBg="1"/>
      <p:bldP spid="13" grpId="0" animBg="1"/>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Título"/>
          <p:cNvSpPr>
            <a:spLocks noGrp="1"/>
          </p:cNvSpPr>
          <p:nvPr>
            <p:ph type="title"/>
          </p:nvPr>
        </p:nvSpPr>
        <p:spPr>
          <a:xfrm>
            <a:off x="250827" y="119808"/>
            <a:ext cx="8748713" cy="400892"/>
          </a:xfrm>
        </p:spPr>
        <p:txBody>
          <a:bodyPr/>
          <a:lstStyle/>
          <a:p>
            <a:pPr eaLnBrk="1" hangingPunct="1"/>
            <a:r>
              <a:rPr lang="es-ES" altLang="es-ES" sz="2400" dirty="0"/>
              <a:t>EN CASO DE PÉRDIDA O ROBO</a:t>
            </a:r>
          </a:p>
        </p:txBody>
      </p:sp>
      <p:sp>
        <p:nvSpPr>
          <p:cNvPr id="74754"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FFFCA85-7507-4EDB-A0A7-99D175DAD33A}" type="slidenum">
              <a:rPr lang="es-ES" altLang="es-ES" sz="1000">
                <a:solidFill>
                  <a:srgbClr val="78697B"/>
                </a:solidFill>
              </a:rPr>
              <a:pPr eaLnBrk="1" hangingPunct="1"/>
              <a:t>21</a:t>
            </a:fld>
            <a:endParaRPr lang="es-ES" altLang="es-ES" sz="1000">
              <a:solidFill>
                <a:srgbClr val="78697B"/>
              </a:solidFill>
            </a:endParaRPr>
          </a:p>
        </p:txBody>
      </p:sp>
      <p:sp>
        <p:nvSpPr>
          <p:cNvPr id="74756" name="6 CuadroTexto"/>
          <p:cNvSpPr txBox="1">
            <a:spLocks noChangeArrowheads="1"/>
          </p:cNvSpPr>
          <p:nvPr/>
        </p:nvSpPr>
        <p:spPr bwMode="auto">
          <a:xfrm>
            <a:off x="250826" y="840973"/>
            <a:ext cx="5080593"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2800" dirty="0">
                <a:solidFill>
                  <a:srgbClr val="0070C0"/>
                </a:solidFill>
              </a:rPr>
              <a:t>SI SE PIERDE, SE OLVIDA, LO ROBAN</a:t>
            </a:r>
          </a:p>
          <a:p>
            <a:pPr eaLnBrk="1" hangingPunct="1"/>
            <a:endParaRPr lang="es-ES" altLang="es-ES" sz="1800" dirty="0">
              <a:solidFill>
                <a:srgbClr val="007AB0"/>
              </a:solidFill>
            </a:endParaRPr>
          </a:p>
          <a:p>
            <a:pPr eaLnBrk="1" hangingPunct="1"/>
            <a:r>
              <a:rPr lang="es-ES" altLang="es-ES" dirty="0">
                <a:solidFill>
                  <a:srgbClr val="007AB0"/>
                </a:solidFill>
              </a:rPr>
              <a:t>Podemos bloquear el teléfono desde nuestro operador.</a:t>
            </a:r>
          </a:p>
          <a:p>
            <a:pPr eaLnBrk="1" hangingPunct="1"/>
            <a:endParaRPr lang="es-ES" altLang="es-ES" dirty="0">
              <a:solidFill>
                <a:srgbClr val="007AB0"/>
              </a:solidFill>
            </a:endParaRPr>
          </a:p>
          <a:p>
            <a:pPr eaLnBrk="1" hangingPunct="1"/>
            <a:r>
              <a:rPr lang="es-ES" altLang="es-ES" dirty="0">
                <a:solidFill>
                  <a:srgbClr val="007AB0"/>
                </a:solidFill>
              </a:rPr>
              <a:t>Debemos obtener el IMEI (</a:t>
            </a:r>
            <a:r>
              <a:rPr lang="es-ES" dirty="0">
                <a:solidFill>
                  <a:srgbClr val="007AB0"/>
                </a:solidFill>
              </a:rPr>
              <a:t>identificador único que tiene cada teléfono móvil</a:t>
            </a:r>
            <a:r>
              <a:rPr lang="es-ES" altLang="es-ES" dirty="0">
                <a:solidFill>
                  <a:srgbClr val="007AB0"/>
                </a:solidFill>
              </a:rPr>
              <a:t>) previamente. Tiene 15 dígitos.</a:t>
            </a:r>
          </a:p>
          <a:p>
            <a:pPr eaLnBrk="1" hangingPunct="1"/>
            <a:endParaRPr lang="es-ES" altLang="es-ES" dirty="0">
              <a:solidFill>
                <a:srgbClr val="007AB0"/>
              </a:solidFill>
            </a:endParaRPr>
          </a:p>
          <a:p>
            <a:pPr eaLnBrk="1" hangingPunct="1"/>
            <a:r>
              <a:rPr lang="es-ES" altLang="es-ES" dirty="0">
                <a:solidFill>
                  <a:srgbClr val="007AB0"/>
                </a:solidFill>
              </a:rPr>
              <a:t>Para sacar el IMEI del teléfono:</a:t>
            </a:r>
          </a:p>
          <a:p>
            <a:pPr marL="342900" indent="-342900" eaLnBrk="1" hangingPunct="1">
              <a:buFont typeface="Arial" panose="020B0604020202020204" pitchFamily="34" charset="0"/>
              <a:buChar char="•"/>
            </a:pPr>
            <a:r>
              <a:rPr lang="es-ES" altLang="es-ES" dirty="0">
                <a:solidFill>
                  <a:srgbClr val="007AB0"/>
                </a:solidFill>
              </a:rPr>
              <a:t>Está en la etiqueta de la caja, o bien</a:t>
            </a:r>
          </a:p>
          <a:p>
            <a:pPr marL="342900" indent="-342900" eaLnBrk="1" hangingPunct="1">
              <a:buFont typeface="Arial" panose="020B0604020202020204" pitchFamily="34" charset="0"/>
              <a:buChar char="•"/>
            </a:pPr>
            <a:r>
              <a:rPr lang="es-ES" altLang="es-ES" dirty="0">
                <a:solidFill>
                  <a:srgbClr val="007AB0"/>
                </a:solidFill>
              </a:rPr>
              <a:t>Llamar al *#06# directamente aparece el (los) número(s)</a:t>
            </a:r>
          </a:p>
        </p:txBody>
      </p:sp>
      <p:pic>
        <p:nvPicPr>
          <p:cNvPr id="2" name="Imagen 1">
            <a:extLst>
              <a:ext uri="{FF2B5EF4-FFF2-40B4-BE49-F238E27FC236}">
                <a16:creationId xmlns:a16="http://schemas.microsoft.com/office/drawing/2014/main" id="{79197BD4-4EEB-4705-922C-3FD0E3211D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849433" y="953847"/>
            <a:ext cx="2280603" cy="5068007"/>
          </a:xfrm>
          <a:prstGeom prst="rect">
            <a:avLst/>
          </a:prstGeom>
          <a:ln>
            <a:solidFill>
              <a:schemeClr val="bg1">
                <a:lumMod val="65000"/>
              </a:schemeClr>
            </a:solidFill>
          </a:ln>
        </p:spPr>
      </p:pic>
      <p:grpSp>
        <p:nvGrpSpPr>
          <p:cNvPr id="7" name="Grupo 6">
            <a:extLst>
              <a:ext uri="{FF2B5EF4-FFF2-40B4-BE49-F238E27FC236}">
                <a16:creationId xmlns:a16="http://schemas.microsoft.com/office/drawing/2014/main" id="{F7719FD0-AA7B-4884-92BA-C2CFA660126E}"/>
              </a:ext>
            </a:extLst>
          </p:cNvPr>
          <p:cNvGrpSpPr/>
          <p:nvPr/>
        </p:nvGrpSpPr>
        <p:grpSpPr>
          <a:xfrm>
            <a:off x="4033157" y="3487851"/>
            <a:ext cx="1816276" cy="2394789"/>
            <a:chOff x="4033157" y="3487851"/>
            <a:chExt cx="1816276" cy="2394789"/>
          </a:xfrm>
        </p:grpSpPr>
        <p:cxnSp>
          <p:nvCxnSpPr>
            <p:cNvPr id="4" name="Conector recto 3">
              <a:extLst>
                <a:ext uri="{FF2B5EF4-FFF2-40B4-BE49-F238E27FC236}">
                  <a16:creationId xmlns:a16="http://schemas.microsoft.com/office/drawing/2014/main" id="{41F6569F-9E44-47AF-B226-F65E4EA0B8C7}"/>
                </a:ext>
              </a:extLst>
            </p:cNvPr>
            <p:cNvCxnSpPr/>
            <p:nvPr/>
          </p:nvCxnSpPr>
          <p:spPr>
            <a:xfrm>
              <a:off x="4033157" y="5878286"/>
              <a:ext cx="1143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ector recto de flecha 5">
              <a:extLst>
                <a:ext uri="{FF2B5EF4-FFF2-40B4-BE49-F238E27FC236}">
                  <a16:creationId xmlns:a16="http://schemas.microsoft.com/office/drawing/2014/main" id="{ACC9AEC2-59E9-42EE-9791-F463FD99E67E}"/>
                </a:ext>
              </a:extLst>
            </p:cNvPr>
            <p:cNvCxnSpPr>
              <a:endCxn id="2" idx="1"/>
            </p:cNvCxnSpPr>
            <p:nvPr/>
          </p:nvCxnSpPr>
          <p:spPr>
            <a:xfrm flipV="1">
              <a:off x="5196840" y="3487851"/>
              <a:ext cx="652593" cy="23947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94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animEffect transition="in" filter="wipe(left)">
                                      <p:cBhvr>
                                        <p:cTn id="7" dur="500"/>
                                        <p:tgtEl>
                                          <p:spTgt spid="747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4756">
                                            <p:txEl>
                                              <p:pRg st="2" end="2"/>
                                            </p:txEl>
                                          </p:spTgt>
                                        </p:tgtEl>
                                        <p:attrNameLst>
                                          <p:attrName>style.visibility</p:attrName>
                                        </p:attrNameLst>
                                      </p:cBhvr>
                                      <p:to>
                                        <p:strVal val="visible"/>
                                      </p:to>
                                    </p:set>
                                    <p:animEffect transition="in" filter="wipe(left)">
                                      <p:cBhvr>
                                        <p:cTn id="12" dur="500"/>
                                        <p:tgtEl>
                                          <p:spTgt spid="7475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4756">
                                            <p:txEl>
                                              <p:pRg st="4" end="4"/>
                                            </p:txEl>
                                          </p:spTgt>
                                        </p:tgtEl>
                                        <p:attrNameLst>
                                          <p:attrName>style.visibility</p:attrName>
                                        </p:attrNameLst>
                                      </p:cBhvr>
                                      <p:to>
                                        <p:strVal val="visible"/>
                                      </p:to>
                                    </p:set>
                                    <p:animEffect transition="in" filter="wipe(left)">
                                      <p:cBhvr>
                                        <p:cTn id="17" dur="500"/>
                                        <p:tgtEl>
                                          <p:spTgt spid="7475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4756">
                                            <p:txEl>
                                              <p:pRg st="6" end="6"/>
                                            </p:txEl>
                                          </p:spTgt>
                                        </p:tgtEl>
                                        <p:attrNameLst>
                                          <p:attrName>style.visibility</p:attrName>
                                        </p:attrNameLst>
                                      </p:cBhvr>
                                      <p:to>
                                        <p:strVal val="visible"/>
                                      </p:to>
                                    </p:set>
                                    <p:animEffect transition="in" filter="wipe(left)">
                                      <p:cBhvr>
                                        <p:cTn id="22" dur="500"/>
                                        <p:tgtEl>
                                          <p:spTgt spid="74756">
                                            <p:txEl>
                                              <p:pRg st="6" end="6"/>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4756">
                                            <p:txEl>
                                              <p:pRg st="7" end="7"/>
                                            </p:txEl>
                                          </p:spTgt>
                                        </p:tgtEl>
                                        <p:attrNameLst>
                                          <p:attrName>style.visibility</p:attrName>
                                        </p:attrNameLst>
                                      </p:cBhvr>
                                      <p:to>
                                        <p:strVal val="visible"/>
                                      </p:to>
                                    </p:set>
                                    <p:animEffect transition="in" filter="wipe(left)">
                                      <p:cBhvr>
                                        <p:cTn id="26" dur="500"/>
                                        <p:tgtEl>
                                          <p:spTgt spid="74756">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4756">
                                            <p:txEl>
                                              <p:pRg st="8" end="8"/>
                                            </p:txEl>
                                          </p:spTgt>
                                        </p:tgtEl>
                                        <p:attrNameLst>
                                          <p:attrName>style.visibility</p:attrName>
                                        </p:attrNameLst>
                                      </p:cBhvr>
                                      <p:to>
                                        <p:strVal val="visible"/>
                                      </p:to>
                                    </p:set>
                                    <p:animEffect transition="in" filter="wipe(left)">
                                      <p:cBhvr>
                                        <p:cTn id="31" dur="500"/>
                                        <p:tgtEl>
                                          <p:spTgt spid="74756">
                                            <p:txEl>
                                              <p:pRg st="8" end="8"/>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Effect transition="in" filter="fade">
                                      <p:cBhvr>
                                        <p:cTn id="4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719579-FC38-4B13-9C9D-16C8AD05E24A}"/>
              </a:ext>
            </a:extLst>
          </p:cNvPr>
          <p:cNvSpPr>
            <a:spLocks noGrp="1"/>
          </p:cNvSpPr>
          <p:nvPr>
            <p:ph type="title"/>
          </p:nvPr>
        </p:nvSpPr>
        <p:spPr>
          <a:xfrm>
            <a:off x="251520" y="70744"/>
            <a:ext cx="6398662" cy="450553"/>
          </a:xfrm>
        </p:spPr>
        <p:txBody>
          <a:bodyPr/>
          <a:lstStyle/>
          <a:p>
            <a:r>
              <a:rPr lang="es-ES" sz="2400" dirty="0"/>
              <a:t>USO DEL TELÉFONO – PARTES DEL CONTRATO</a:t>
            </a:r>
          </a:p>
        </p:txBody>
      </p:sp>
      <p:sp>
        <p:nvSpPr>
          <p:cNvPr id="3" name="Marcador de contenido 2">
            <a:extLst>
              <a:ext uri="{FF2B5EF4-FFF2-40B4-BE49-F238E27FC236}">
                <a16:creationId xmlns:a16="http://schemas.microsoft.com/office/drawing/2014/main" id="{B238EE4C-327F-46BB-8D84-D97AC38155CB}"/>
              </a:ext>
            </a:extLst>
          </p:cNvPr>
          <p:cNvSpPr>
            <a:spLocks noGrp="1"/>
          </p:cNvSpPr>
          <p:nvPr>
            <p:ph idx="1"/>
          </p:nvPr>
        </p:nvSpPr>
        <p:spPr/>
        <p:txBody>
          <a:bodyPr/>
          <a:lstStyle/>
          <a:p>
            <a:r>
              <a:rPr lang="es-ES" dirty="0">
                <a:solidFill>
                  <a:schemeClr val="accent2">
                    <a:lumMod val="75000"/>
                  </a:schemeClr>
                </a:solidFill>
              </a:rPr>
              <a:t>Contrato de voz</a:t>
            </a:r>
          </a:p>
          <a:p>
            <a:pPr lvl="1"/>
            <a:r>
              <a:rPr lang="es-ES" dirty="0">
                <a:solidFill>
                  <a:schemeClr val="accent2">
                    <a:lumMod val="75000"/>
                  </a:schemeClr>
                </a:solidFill>
              </a:rPr>
              <a:t>Llamadas de voz (llamar y recibir)</a:t>
            </a:r>
          </a:p>
          <a:p>
            <a:pPr lvl="1"/>
            <a:r>
              <a:rPr lang="es-ES" dirty="0">
                <a:solidFill>
                  <a:schemeClr val="accent2">
                    <a:lumMod val="75000"/>
                  </a:schemeClr>
                </a:solidFill>
              </a:rPr>
              <a:t>Buzón de voz (depende de operador)</a:t>
            </a:r>
          </a:p>
          <a:p>
            <a:pPr lvl="1"/>
            <a:r>
              <a:rPr lang="es-ES" dirty="0">
                <a:solidFill>
                  <a:schemeClr val="accent2">
                    <a:lumMod val="75000"/>
                  </a:schemeClr>
                </a:solidFill>
              </a:rPr>
              <a:t>SMS y MMS</a:t>
            </a:r>
          </a:p>
          <a:p>
            <a:pPr lvl="1"/>
            <a:r>
              <a:rPr lang="es-ES" dirty="0">
                <a:solidFill>
                  <a:schemeClr val="accent2">
                    <a:lumMod val="75000"/>
                  </a:schemeClr>
                </a:solidFill>
              </a:rPr>
              <a:t>Agenda de contactos</a:t>
            </a:r>
          </a:p>
          <a:p>
            <a:r>
              <a:rPr lang="es-ES" dirty="0">
                <a:solidFill>
                  <a:schemeClr val="accent2">
                    <a:lumMod val="75000"/>
                  </a:schemeClr>
                </a:solidFill>
              </a:rPr>
              <a:t>Contrato de Datos</a:t>
            </a:r>
          </a:p>
          <a:p>
            <a:pPr lvl="1"/>
            <a:r>
              <a:rPr lang="es-ES" dirty="0">
                <a:solidFill>
                  <a:schemeClr val="accent2">
                    <a:lumMod val="75000"/>
                  </a:schemeClr>
                </a:solidFill>
              </a:rPr>
              <a:t>Conexión a internet (3G y 4G)</a:t>
            </a:r>
          </a:p>
          <a:p>
            <a:r>
              <a:rPr lang="es-ES" dirty="0">
                <a:solidFill>
                  <a:schemeClr val="accent2">
                    <a:lumMod val="75000"/>
                  </a:schemeClr>
                </a:solidFill>
              </a:rPr>
              <a:t>Cada uno con características según necesidades / deseos</a:t>
            </a:r>
          </a:p>
          <a:p>
            <a:pPr lvl="1"/>
            <a:endParaRPr lang="es-ES" dirty="0">
              <a:solidFill>
                <a:schemeClr val="accent2">
                  <a:lumMod val="75000"/>
                </a:schemeClr>
              </a:solidFill>
            </a:endParaRPr>
          </a:p>
          <a:p>
            <a:pPr lvl="1"/>
            <a:endParaRPr lang="es-ES" dirty="0">
              <a:solidFill>
                <a:schemeClr val="accent2">
                  <a:lumMod val="75000"/>
                </a:schemeClr>
              </a:solidFill>
            </a:endParaRPr>
          </a:p>
        </p:txBody>
      </p:sp>
      <p:sp>
        <p:nvSpPr>
          <p:cNvPr id="4" name="Marcador de número de diapositiva 3">
            <a:extLst>
              <a:ext uri="{FF2B5EF4-FFF2-40B4-BE49-F238E27FC236}">
                <a16:creationId xmlns:a16="http://schemas.microsoft.com/office/drawing/2014/main" id="{8B96541B-C6C8-4841-A4DF-3C50424BDA17}"/>
              </a:ext>
            </a:extLst>
          </p:cNvPr>
          <p:cNvSpPr>
            <a:spLocks noGrp="1"/>
          </p:cNvSpPr>
          <p:nvPr>
            <p:ph type="sldNum" sz="quarter" idx="10"/>
          </p:nvPr>
        </p:nvSpPr>
        <p:spPr/>
        <p:txBody>
          <a:bodyPr/>
          <a:lstStyle/>
          <a:p>
            <a:fld id="{E9B52608-13A2-4953-8011-EA7EC8577D97}" type="slidenum">
              <a:rPr lang="es-ES" altLang="es-ES" smtClean="0"/>
              <a:pPr/>
              <a:t>22</a:t>
            </a:fld>
            <a:endParaRPr lang="es-ES" altLang="es-ES"/>
          </a:p>
        </p:txBody>
      </p:sp>
    </p:spTree>
    <p:extLst>
      <p:ext uri="{BB962C8B-B14F-4D97-AF65-F5344CB8AC3E}">
        <p14:creationId xmlns:p14="http://schemas.microsoft.com/office/powerpoint/2010/main" val="340016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wipe(left)">
                                      <p:cBhvr>
                                        <p:cTn id="11" dur="500"/>
                                        <p:tgtEl>
                                          <p:spTgt spid="3">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left)">
                                      <p:cBhvr>
                                        <p:cTn id="24" dur="500"/>
                                        <p:tgtEl>
                                          <p:spTgt spid="3">
                                            <p:txEl>
                                              <p:pRg st="3" end="3"/>
                                            </p:txEl>
                                          </p:spTgt>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left)">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left)">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Una captura de pantalla de un celular&#10;&#10;Descripción generada automáticamente">
            <a:extLst>
              <a:ext uri="{FF2B5EF4-FFF2-40B4-BE49-F238E27FC236}">
                <a16:creationId xmlns:a16="http://schemas.microsoft.com/office/drawing/2014/main" id="{DB54D110-957B-4DE6-B799-F25FD91F7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711" y="1301859"/>
            <a:ext cx="2358163" cy="4192289"/>
          </a:xfrm>
          <a:prstGeom prst="rect">
            <a:avLst/>
          </a:prstGeom>
          <a:ln>
            <a:solidFill>
              <a:schemeClr val="bg1">
                <a:lumMod val="65000"/>
              </a:schemeClr>
            </a:solidFill>
          </a:ln>
        </p:spPr>
      </p:pic>
      <p:pic>
        <p:nvPicPr>
          <p:cNvPr id="6" name="Imagen 5" descr="Captura de pantalla de un celular&#10;&#10;Descripción generada automáticamente">
            <a:extLst>
              <a:ext uri="{FF2B5EF4-FFF2-40B4-BE49-F238E27FC236}">
                <a16:creationId xmlns:a16="http://schemas.microsoft.com/office/drawing/2014/main" id="{9E148BA9-0BB2-4865-A309-B0CB74499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5482" y="1301857"/>
            <a:ext cx="2358163" cy="4192291"/>
          </a:xfrm>
          <a:prstGeom prst="rect">
            <a:avLst/>
          </a:prstGeom>
          <a:ln>
            <a:solidFill>
              <a:schemeClr val="bg1">
                <a:lumMod val="65000"/>
              </a:schemeClr>
            </a:solidFill>
          </a:ln>
        </p:spPr>
      </p:pic>
      <p:sp>
        <p:nvSpPr>
          <p:cNvPr id="2" name="Título 1">
            <a:extLst>
              <a:ext uri="{FF2B5EF4-FFF2-40B4-BE49-F238E27FC236}">
                <a16:creationId xmlns:a16="http://schemas.microsoft.com/office/drawing/2014/main" id="{721BF8F0-3215-4176-B12D-536FC3D11F39}"/>
              </a:ext>
            </a:extLst>
          </p:cNvPr>
          <p:cNvSpPr>
            <a:spLocks noGrp="1"/>
          </p:cNvSpPr>
          <p:nvPr>
            <p:ph type="title"/>
          </p:nvPr>
        </p:nvSpPr>
        <p:spPr/>
        <p:txBody>
          <a:bodyPr/>
          <a:lstStyle/>
          <a:p>
            <a:r>
              <a:rPr lang="es-ES" sz="2400" dirty="0"/>
              <a:t>LLAMAR</a:t>
            </a:r>
          </a:p>
        </p:txBody>
      </p:sp>
      <p:sp>
        <p:nvSpPr>
          <p:cNvPr id="4" name="Marcador de número de diapositiva 3">
            <a:extLst>
              <a:ext uri="{FF2B5EF4-FFF2-40B4-BE49-F238E27FC236}">
                <a16:creationId xmlns:a16="http://schemas.microsoft.com/office/drawing/2014/main" id="{03955E5E-7A7C-4874-8BAD-55C2C1A40910}"/>
              </a:ext>
            </a:extLst>
          </p:cNvPr>
          <p:cNvSpPr>
            <a:spLocks noGrp="1"/>
          </p:cNvSpPr>
          <p:nvPr>
            <p:ph type="sldNum" sz="quarter" idx="10"/>
          </p:nvPr>
        </p:nvSpPr>
        <p:spPr/>
        <p:txBody>
          <a:bodyPr/>
          <a:lstStyle/>
          <a:p>
            <a:fld id="{E9B52608-13A2-4953-8011-EA7EC8577D97}" type="slidenum">
              <a:rPr lang="es-ES" altLang="es-ES" smtClean="0"/>
              <a:pPr/>
              <a:t>23</a:t>
            </a:fld>
            <a:endParaRPr lang="es-ES" altLang="es-ES" dirty="0"/>
          </a:p>
        </p:txBody>
      </p:sp>
      <p:pic>
        <p:nvPicPr>
          <p:cNvPr id="8" name="Imagen 7" descr="Imagen de la pantalla de un celular con texto e imágenes&#10;&#10;Descripción generada automáticamente">
            <a:extLst>
              <a:ext uri="{FF2B5EF4-FFF2-40B4-BE49-F238E27FC236}">
                <a16:creationId xmlns:a16="http://schemas.microsoft.com/office/drawing/2014/main" id="{5411E074-AA1E-4073-A1F0-52FDA2394720}"/>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68497" y="1301857"/>
            <a:ext cx="2323292" cy="4192291"/>
          </a:xfrm>
          <a:prstGeom prst="rect">
            <a:avLst/>
          </a:prstGeom>
        </p:spPr>
      </p:pic>
      <p:sp>
        <p:nvSpPr>
          <p:cNvPr id="13" name="Diagrama de flujo: conector 12">
            <a:extLst>
              <a:ext uri="{FF2B5EF4-FFF2-40B4-BE49-F238E27FC236}">
                <a16:creationId xmlns:a16="http://schemas.microsoft.com/office/drawing/2014/main" id="{DEB9BCC8-5BEB-48EC-9425-183B46283C9F}"/>
              </a:ext>
            </a:extLst>
          </p:cNvPr>
          <p:cNvSpPr/>
          <p:nvPr/>
        </p:nvSpPr>
        <p:spPr>
          <a:xfrm>
            <a:off x="468497" y="4742481"/>
            <a:ext cx="538893" cy="54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5" name="Conector recto de flecha 14">
            <a:extLst>
              <a:ext uri="{FF2B5EF4-FFF2-40B4-BE49-F238E27FC236}">
                <a16:creationId xmlns:a16="http://schemas.microsoft.com/office/drawing/2014/main" id="{64E8F74E-D4DB-4B60-969F-CCB335726B74}"/>
              </a:ext>
            </a:extLst>
          </p:cNvPr>
          <p:cNvCxnSpPr>
            <a:endCxn id="13" idx="4"/>
          </p:cNvCxnSpPr>
          <p:nvPr/>
        </p:nvCxnSpPr>
        <p:spPr>
          <a:xfrm flipH="1" flipV="1">
            <a:off x="737944" y="5282481"/>
            <a:ext cx="269446" cy="699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Flecha: a la derecha 15">
            <a:extLst>
              <a:ext uri="{FF2B5EF4-FFF2-40B4-BE49-F238E27FC236}">
                <a16:creationId xmlns:a16="http://schemas.microsoft.com/office/drawing/2014/main" id="{E968AB13-A132-4A21-A235-C9DCF1909EB4}"/>
              </a:ext>
            </a:extLst>
          </p:cNvPr>
          <p:cNvSpPr/>
          <p:nvPr/>
        </p:nvSpPr>
        <p:spPr>
          <a:xfrm>
            <a:off x="2791789" y="3223647"/>
            <a:ext cx="583693" cy="20535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7" name="Flecha: a la derecha 16">
            <a:extLst>
              <a:ext uri="{FF2B5EF4-FFF2-40B4-BE49-F238E27FC236}">
                <a16:creationId xmlns:a16="http://schemas.microsoft.com/office/drawing/2014/main" id="{4D86A6FE-1D59-4399-98DE-CA4C49CE61E7}"/>
              </a:ext>
            </a:extLst>
          </p:cNvPr>
          <p:cNvSpPr/>
          <p:nvPr/>
        </p:nvSpPr>
        <p:spPr>
          <a:xfrm>
            <a:off x="5740654" y="3296618"/>
            <a:ext cx="504050" cy="20535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8" name="Rectángulo 17">
            <a:extLst>
              <a:ext uri="{FF2B5EF4-FFF2-40B4-BE49-F238E27FC236}">
                <a16:creationId xmlns:a16="http://schemas.microsoft.com/office/drawing/2014/main" id="{B1603AF1-0439-47EE-9421-9743DAB007C6}"/>
              </a:ext>
            </a:extLst>
          </p:cNvPr>
          <p:cNvSpPr/>
          <p:nvPr/>
        </p:nvSpPr>
        <p:spPr>
          <a:xfrm>
            <a:off x="3391625" y="1752410"/>
            <a:ext cx="1269275" cy="3303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9" name="Rectángulo 18">
            <a:extLst>
              <a:ext uri="{FF2B5EF4-FFF2-40B4-BE49-F238E27FC236}">
                <a16:creationId xmlns:a16="http://schemas.microsoft.com/office/drawing/2014/main" id="{142CD290-B664-4E14-8084-7080E4CC38A4}"/>
              </a:ext>
            </a:extLst>
          </p:cNvPr>
          <p:cNvSpPr/>
          <p:nvPr/>
        </p:nvSpPr>
        <p:spPr>
          <a:xfrm>
            <a:off x="7325103" y="1752410"/>
            <a:ext cx="1269275" cy="3303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20" name="Rectángulo 19">
            <a:extLst>
              <a:ext uri="{FF2B5EF4-FFF2-40B4-BE49-F238E27FC236}">
                <a16:creationId xmlns:a16="http://schemas.microsoft.com/office/drawing/2014/main" id="{E3AD61E6-7652-49B6-AF65-429712D4DCA0}"/>
              </a:ext>
            </a:extLst>
          </p:cNvPr>
          <p:cNvSpPr/>
          <p:nvPr/>
        </p:nvSpPr>
        <p:spPr>
          <a:xfrm>
            <a:off x="3511550" y="5365750"/>
            <a:ext cx="1816100" cy="12839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Tree>
    <p:extLst>
      <p:ext uri="{BB962C8B-B14F-4D97-AF65-F5344CB8AC3E}">
        <p14:creationId xmlns:p14="http://schemas.microsoft.com/office/powerpoint/2010/main" val="354329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1000"/>
                                        <p:tgtEl>
                                          <p:spTgt spid="1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750" fill="hold"/>
                                        <p:tgtEl>
                                          <p:spTgt spid="6"/>
                                        </p:tgtEl>
                                        <p:attrNameLst>
                                          <p:attrName>ppt_w</p:attrName>
                                        </p:attrNameLst>
                                      </p:cBhvr>
                                      <p:tavLst>
                                        <p:tav tm="0">
                                          <p:val>
                                            <p:fltVal val="0"/>
                                          </p:val>
                                        </p:tav>
                                        <p:tav tm="100000">
                                          <p:val>
                                            <p:strVal val="#ppt_w"/>
                                          </p:val>
                                        </p:tav>
                                      </p:tavLst>
                                    </p:anim>
                                    <p:anim calcmode="lin" valueType="num">
                                      <p:cBhvr>
                                        <p:cTn id="28" dur="750" fill="hold"/>
                                        <p:tgtEl>
                                          <p:spTgt spid="6"/>
                                        </p:tgtEl>
                                        <p:attrNameLst>
                                          <p:attrName>ppt_h</p:attrName>
                                        </p:attrNameLst>
                                      </p:cBhvr>
                                      <p:tavLst>
                                        <p:tav tm="0">
                                          <p:val>
                                            <p:fltVal val="0"/>
                                          </p:val>
                                        </p:tav>
                                        <p:tav tm="100000">
                                          <p:val>
                                            <p:strVal val="#ppt_h"/>
                                          </p:val>
                                        </p:tav>
                                      </p:tavLst>
                                    </p:anim>
                                    <p:animEffect transition="in" filter="fade">
                                      <p:cBhvr>
                                        <p:cTn id="29" dur="750"/>
                                        <p:tgtEl>
                                          <p:spTgt spid="6"/>
                                        </p:tgtEl>
                                      </p:cBhvr>
                                    </p:animEffect>
                                  </p:childTnLst>
                                </p:cTn>
                              </p:par>
                            </p:childTnLst>
                          </p:cTn>
                        </p:par>
                        <p:par>
                          <p:cTn id="30" fill="hold">
                            <p:stCondLst>
                              <p:cond delay="1250"/>
                            </p:stCondLst>
                            <p:childTnLst>
                              <p:par>
                                <p:cTn id="31" presetID="21"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750" fill="hold"/>
                                        <p:tgtEl>
                                          <p:spTgt spid="12"/>
                                        </p:tgtEl>
                                        <p:attrNameLst>
                                          <p:attrName>ppt_w</p:attrName>
                                        </p:attrNameLst>
                                      </p:cBhvr>
                                      <p:tavLst>
                                        <p:tav tm="0">
                                          <p:val>
                                            <p:fltVal val="0"/>
                                          </p:val>
                                        </p:tav>
                                        <p:tav tm="100000">
                                          <p:val>
                                            <p:strVal val="#ppt_w"/>
                                          </p:val>
                                        </p:tav>
                                      </p:tavLst>
                                    </p:anim>
                                    <p:anim calcmode="lin" valueType="num">
                                      <p:cBhvr>
                                        <p:cTn id="43" dur="750" fill="hold"/>
                                        <p:tgtEl>
                                          <p:spTgt spid="12"/>
                                        </p:tgtEl>
                                        <p:attrNameLst>
                                          <p:attrName>ppt_h</p:attrName>
                                        </p:attrNameLst>
                                      </p:cBhvr>
                                      <p:tavLst>
                                        <p:tav tm="0">
                                          <p:val>
                                            <p:fltVal val="0"/>
                                          </p:val>
                                        </p:tav>
                                        <p:tav tm="100000">
                                          <p:val>
                                            <p:strVal val="#ppt_h"/>
                                          </p:val>
                                        </p:tav>
                                      </p:tavLst>
                                    </p:anim>
                                    <p:animEffect transition="in" filter="fade">
                                      <p:cBhvr>
                                        <p:cTn id="44" dur="750"/>
                                        <p:tgtEl>
                                          <p:spTgt spid="12"/>
                                        </p:tgtEl>
                                      </p:cBhvr>
                                    </p:animEffect>
                                  </p:childTnLst>
                                </p:cTn>
                              </p:par>
                            </p:childTnLst>
                          </p:cTn>
                        </p:par>
                        <p:par>
                          <p:cTn id="45" fill="hold">
                            <p:stCondLst>
                              <p:cond delay="1250"/>
                            </p:stCondLst>
                            <p:childTnLst>
                              <p:par>
                                <p:cTn id="46" presetID="21" presetClass="entr" presetSubtype="1"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heel(1)">
                                      <p:cBhvr>
                                        <p:cTn id="4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Imagen de la pantalla de un celular con texto e imágenes&#10;&#10;Descripción generada automáticamente">
            <a:extLst>
              <a:ext uri="{FF2B5EF4-FFF2-40B4-BE49-F238E27FC236}">
                <a16:creationId xmlns:a16="http://schemas.microsoft.com/office/drawing/2014/main" id="{5411E074-AA1E-4073-A1F0-52FDA2394720}"/>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68497" y="1301857"/>
            <a:ext cx="2323292" cy="4192291"/>
          </a:xfrm>
          <a:prstGeom prst="rect">
            <a:avLst/>
          </a:prstGeom>
        </p:spPr>
      </p:pic>
      <p:sp>
        <p:nvSpPr>
          <p:cNvPr id="2" name="Título 1">
            <a:extLst>
              <a:ext uri="{FF2B5EF4-FFF2-40B4-BE49-F238E27FC236}">
                <a16:creationId xmlns:a16="http://schemas.microsoft.com/office/drawing/2014/main" id="{721BF8F0-3215-4176-B12D-536FC3D11F39}"/>
              </a:ext>
            </a:extLst>
          </p:cNvPr>
          <p:cNvSpPr>
            <a:spLocks noGrp="1"/>
          </p:cNvSpPr>
          <p:nvPr>
            <p:ph type="title"/>
          </p:nvPr>
        </p:nvSpPr>
        <p:spPr/>
        <p:txBody>
          <a:bodyPr/>
          <a:lstStyle/>
          <a:p>
            <a:r>
              <a:rPr lang="es-ES" sz="2400" dirty="0"/>
              <a:t>LLAMAR</a:t>
            </a:r>
          </a:p>
        </p:txBody>
      </p:sp>
      <p:sp>
        <p:nvSpPr>
          <p:cNvPr id="4" name="Marcador de número de diapositiva 3">
            <a:extLst>
              <a:ext uri="{FF2B5EF4-FFF2-40B4-BE49-F238E27FC236}">
                <a16:creationId xmlns:a16="http://schemas.microsoft.com/office/drawing/2014/main" id="{03955E5E-7A7C-4874-8BAD-55C2C1A40910}"/>
              </a:ext>
            </a:extLst>
          </p:cNvPr>
          <p:cNvSpPr>
            <a:spLocks noGrp="1"/>
          </p:cNvSpPr>
          <p:nvPr>
            <p:ph type="sldNum" sz="quarter" idx="10"/>
          </p:nvPr>
        </p:nvSpPr>
        <p:spPr/>
        <p:txBody>
          <a:bodyPr/>
          <a:lstStyle/>
          <a:p>
            <a:fld id="{E9B52608-13A2-4953-8011-EA7EC8577D97}" type="slidenum">
              <a:rPr lang="es-ES" altLang="es-ES" smtClean="0"/>
              <a:pPr/>
              <a:t>24</a:t>
            </a:fld>
            <a:endParaRPr lang="es-ES" altLang="es-ES" dirty="0"/>
          </a:p>
        </p:txBody>
      </p:sp>
      <p:pic>
        <p:nvPicPr>
          <p:cNvPr id="12" name="Imagen 11">
            <a:extLst>
              <a:ext uri="{FF2B5EF4-FFF2-40B4-BE49-F238E27FC236}">
                <a16:creationId xmlns:a16="http://schemas.microsoft.com/office/drawing/2014/main" id="{DB54D110-957B-4DE6-B799-F25FD91F78D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51711" y="1301859"/>
            <a:ext cx="2358162" cy="4192289"/>
          </a:xfrm>
          <a:prstGeom prst="rect">
            <a:avLst/>
          </a:prstGeom>
          <a:ln>
            <a:solidFill>
              <a:schemeClr val="bg1">
                <a:lumMod val="65000"/>
              </a:schemeClr>
            </a:solidFill>
          </a:ln>
        </p:spPr>
      </p:pic>
      <p:sp>
        <p:nvSpPr>
          <p:cNvPr id="13" name="Diagrama de flujo: conector 12">
            <a:extLst>
              <a:ext uri="{FF2B5EF4-FFF2-40B4-BE49-F238E27FC236}">
                <a16:creationId xmlns:a16="http://schemas.microsoft.com/office/drawing/2014/main" id="{DEB9BCC8-5BEB-48EC-9425-183B46283C9F}"/>
              </a:ext>
            </a:extLst>
          </p:cNvPr>
          <p:cNvSpPr/>
          <p:nvPr/>
        </p:nvSpPr>
        <p:spPr>
          <a:xfrm>
            <a:off x="468497" y="4742481"/>
            <a:ext cx="538893" cy="54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5" name="Conector recto de flecha 14">
            <a:extLst>
              <a:ext uri="{FF2B5EF4-FFF2-40B4-BE49-F238E27FC236}">
                <a16:creationId xmlns:a16="http://schemas.microsoft.com/office/drawing/2014/main" id="{64E8F74E-D4DB-4B60-969F-CCB335726B74}"/>
              </a:ext>
            </a:extLst>
          </p:cNvPr>
          <p:cNvCxnSpPr>
            <a:endCxn id="13" idx="4"/>
          </p:cNvCxnSpPr>
          <p:nvPr/>
        </p:nvCxnSpPr>
        <p:spPr>
          <a:xfrm flipH="1" flipV="1">
            <a:off x="737944" y="5282481"/>
            <a:ext cx="269446" cy="6998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Flecha: a la derecha 15">
            <a:extLst>
              <a:ext uri="{FF2B5EF4-FFF2-40B4-BE49-F238E27FC236}">
                <a16:creationId xmlns:a16="http://schemas.microsoft.com/office/drawing/2014/main" id="{E968AB13-A132-4A21-A235-C9DCF1909EB4}"/>
              </a:ext>
            </a:extLst>
          </p:cNvPr>
          <p:cNvSpPr/>
          <p:nvPr/>
        </p:nvSpPr>
        <p:spPr>
          <a:xfrm>
            <a:off x="2791789" y="3223647"/>
            <a:ext cx="583693" cy="205353"/>
          </a:xfrm>
          <a:prstGeom prst="rightArrow">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nvGrpSpPr>
          <p:cNvPr id="3" name="Grupo 2">
            <a:extLst>
              <a:ext uri="{FF2B5EF4-FFF2-40B4-BE49-F238E27FC236}">
                <a16:creationId xmlns:a16="http://schemas.microsoft.com/office/drawing/2014/main" id="{4F028F42-E4E7-4119-B19C-11148C577DE7}"/>
              </a:ext>
            </a:extLst>
          </p:cNvPr>
          <p:cNvGrpSpPr/>
          <p:nvPr/>
        </p:nvGrpSpPr>
        <p:grpSpPr>
          <a:xfrm>
            <a:off x="3375482" y="1301857"/>
            <a:ext cx="2358163" cy="4192291"/>
            <a:chOff x="3375482" y="1301857"/>
            <a:chExt cx="2358163" cy="4192291"/>
          </a:xfrm>
        </p:grpSpPr>
        <p:pic>
          <p:nvPicPr>
            <p:cNvPr id="6" name="Imagen 5" descr="Captura de pantalla de un celular&#10;&#10;Descripción generada automáticamente">
              <a:extLst>
                <a:ext uri="{FF2B5EF4-FFF2-40B4-BE49-F238E27FC236}">
                  <a16:creationId xmlns:a16="http://schemas.microsoft.com/office/drawing/2014/main" id="{9E148BA9-0BB2-4865-A309-B0CB74499B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5482" y="1301857"/>
              <a:ext cx="2358163" cy="4192291"/>
            </a:xfrm>
            <a:prstGeom prst="rect">
              <a:avLst/>
            </a:prstGeom>
            <a:ln>
              <a:solidFill>
                <a:schemeClr val="bg1">
                  <a:lumMod val="65000"/>
                </a:schemeClr>
              </a:solidFill>
            </a:ln>
          </p:spPr>
        </p:pic>
        <p:sp>
          <p:nvSpPr>
            <p:cNvPr id="20" name="Rectángulo 19">
              <a:extLst>
                <a:ext uri="{FF2B5EF4-FFF2-40B4-BE49-F238E27FC236}">
                  <a16:creationId xmlns:a16="http://schemas.microsoft.com/office/drawing/2014/main" id="{E3AD61E6-7652-49B6-AF65-429712D4DCA0}"/>
                </a:ext>
              </a:extLst>
            </p:cNvPr>
            <p:cNvSpPr/>
            <p:nvPr/>
          </p:nvSpPr>
          <p:spPr>
            <a:xfrm>
              <a:off x="3511550" y="5365750"/>
              <a:ext cx="1816100" cy="12839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sp>
        <p:nvSpPr>
          <p:cNvPr id="14" name="Diagrama de flujo: conector 13">
            <a:extLst>
              <a:ext uri="{FF2B5EF4-FFF2-40B4-BE49-F238E27FC236}">
                <a16:creationId xmlns:a16="http://schemas.microsoft.com/office/drawing/2014/main" id="{359E28A8-8594-437E-B184-4E190B70CBEA}"/>
              </a:ext>
            </a:extLst>
          </p:cNvPr>
          <p:cNvSpPr/>
          <p:nvPr/>
        </p:nvSpPr>
        <p:spPr>
          <a:xfrm>
            <a:off x="5047790" y="4954148"/>
            <a:ext cx="538893" cy="54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8" name="Conector recto de flecha 17">
            <a:extLst>
              <a:ext uri="{FF2B5EF4-FFF2-40B4-BE49-F238E27FC236}">
                <a16:creationId xmlns:a16="http://schemas.microsoft.com/office/drawing/2014/main" id="{3566F2B9-5BEC-46FF-A222-313B02F04EA9}"/>
              </a:ext>
            </a:extLst>
          </p:cNvPr>
          <p:cNvCxnSpPr>
            <a:cxnSpLocks/>
            <a:stCxn id="14" idx="7"/>
            <a:endCxn id="12" idx="1"/>
          </p:cNvCxnSpPr>
          <p:nvPr/>
        </p:nvCxnSpPr>
        <p:spPr>
          <a:xfrm flipV="1">
            <a:off x="5507764" y="3398004"/>
            <a:ext cx="743947" cy="16352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ángulo 4">
            <a:extLst>
              <a:ext uri="{FF2B5EF4-FFF2-40B4-BE49-F238E27FC236}">
                <a16:creationId xmlns:a16="http://schemas.microsoft.com/office/drawing/2014/main" id="{E54D4EC0-8138-4169-B1CC-609089018F14}"/>
              </a:ext>
            </a:extLst>
          </p:cNvPr>
          <p:cNvSpPr/>
          <p:nvPr/>
        </p:nvSpPr>
        <p:spPr>
          <a:xfrm>
            <a:off x="6457950" y="3223647"/>
            <a:ext cx="1926043" cy="17305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7" name="Diagrama de flujo: conector 16">
            <a:extLst>
              <a:ext uri="{FF2B5EF4-FFF2-40B4-BE49-F238E27FC236}">
                <a16:creationId xmlns:a16="http://schemas.microsoft.com/office/drawing/2014/main" id="{69C59758-EE61-438D-AB78-0D888CD989B8}"/>
              </a:ext>
            </a:extLst>
          </p:cNvPr>
          <p:cNvSpPr/>
          <p:nvPr/>
        </p:nvSpPr>
        <p:spPr>
          <a:xfrm>
            <a:off x="7136506" y="4954148"/>
            <a:ext cx="538893" cy="54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pic>
        <p:nvPicPr>
          <p:cNvPr id="28" name="Imagen 27" descr="Imagen que contiene tabla, reloj&#10;&#10;Descripción generada automáticamente">
            <a:extLst>
              <a:ext uri="{FF2B5EF4-FFF2-40B4-BE49-F238E27FC236}">
                <a16:creationId xmlns:a16="http://schemas.microsoft.com/office/drawing/2014/main" id="{8DC99536-3DA1-4FB6-94D7-2B2F51553D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4560" y="5012481"/>
            <a:ext cx="469433" cy="384081"/>
          </a:xfrm>
          <a:prstGeom prst="rect">
            <a:avLst/>
          </a:prstGeom>
        </p:spPr>
      </p:pic>
    </p:spTree>
    <p:extLst>
      <p:ext uri="{BB962C8B-B14F-4D97-AF65-F5344CB8AC3E}">
        <p14:creationId xmlns:p14="http://schemas.microsoft.com/office/powerpoint/2010/main" val="15612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1000"/>
                                        <p:tgtEl>
                                          <p:spTgt spid="1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1500"/>
                                        <p:tgtEl>
                                          <p:spTgt spid="14"/>
                                        </p:tgtEl>
                                      </p:cBhvr>
                                    </p:animEffect>
                                  </p:childTnLst>
                                </p:cTn>
                              </p:par>
                            </p:childTnLst>
                          </p:cTn>
                        </p:par>
                        <p:par>
                          <p:cTn id="31" fill="hold">
                            <p:stCondLst>
                              <p:cond delay="1500"/>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heel(1)">
                                      <p:cBhvr>
                                        <p:cTn id="55" dur="1500"/>
                                        <p:tgtEl>
                                          <p:spTgt spid="17"/>
                                        </p:tgtEl>
                                      </p:cBhvr>
                                    </p:animEffect>
                                  </p:childTnLst>
                                </p:cTn>
                              </p:par>
                            </p:childTnLst>
                          </p:cTn>
                        </p:par>
                        <p:par>
                          <p:cTn id="56" fill="hold">
                            <p:stCondLst>
                              <p:cond delay="1500"/>
                            </p:stCondLst>
                            <p:childTnLst>
                              <p:par>
                                <p:cTn id="57" presetID="53" presetClass="exit" presetSubtype="32" fill="hold" nodeType="afterEffect">
                                  <p:stCondLst>
                                    <p:cond delay="0"/>
                                  </p:stCondLst>
                                  <p:childTnLst>
                                    <p:anim calcmode="lin" valueType="num">
                                      <p:cBhvr>
                                        <p:cTn id="58" dur="500"/>
                                        <p:tgtEl>
                                          <p:spTgt spid="28"/>
                                        </p:tgtEl>
                                        <p:attrNameLst>
                                          <p:attrName>ppt_w</p:attrName>
                                        </p:attrNameLst>
                                      </p:cBhvr>
                                      <p:tavLst>
                                        <p:tav tm="0">
                                          <p:val>
                                            <p:strVal val="ppt_w"/>
                                          </p:val>
                                        </p:tav>
                                        <p:tav tm="100000">
                                          <p:val>
                                            <p:fltVal val="0"/>
                                          </p:val>
                                        </p:tav>
                                      </p:tavLst>
                                    </p:anim>
                                    <p:anim calcmode="lin" valueType="num">
                                      <p:cBhvr>
                                        <p:cTn id="59" dur="500"/>
                                        <p:tgtEl>
                                          <p:spTgt spid="28"/>
                                        </p:tgtEl>
                                        <p:attrNameLst>
                                          <p:attrName>ppt_h</p:attrName>
                                        </p:attrNameLst>
                                      </p:cBhvr>
                                      <p:tavLst>
                                        <p:tav tm="0">
                                          <p:val>
                                            <p:strVal val="ppt_h"/>
                                          </p:val>
                                        </p:tav>
                                        <p:tav tm="100000">
                                          <p:val>
                                            <p:fltVal val="0"/>
                                          </p:val>
                                        </p:tav>
                                      </p:tavLst>
                                    </p:anim>
                                    <p:animEffect transition="out" filter="fade">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4" grpId="0" animBg="1"/>
      <p:bldP spid="5"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66673-8732-4C7B-8229-CDFF0CAE6167}"/>
              </a:ext>
            </a:extLst>
          </p:cNvPr>
          <p:cNvSpPr>
            <a:spLocks noGrp="1"/>
          </p:cNvSpPr>
          <p:nvPr>
            <p:ph type="title"/>
          </p:nvPr>
        </p:nvSpPr>
        <p:spPr/>
        <p:txBody>
          <a:bodyPr/>
          <a:lstStyle/>
          <a:p>
            <a:r>
              <a:rPr lang="es-ES" sz="2400" dirty="0"/>
              <a:t>RECIBIR LLAMADAS</a:t>
            </a:r>
          </a:p>
        </p:txBody>
      </p:sp>
      <p:sp>
        <p:nvSpPr>
          <p:cNvPr id="4" name="Marcador de número de diapositiva 3">
            <a:extLst>
              <a:ext uri="{FF2B5EF4-FFF2-40B4-BE49-F238E27FC236}">
                <a16:creationId xmlns:a16="http://schemas.microsoft.com/office/drawing/2014/main" id="{BB5CAD7C-2FDE-4919-B00A-9A5C8F9C6FBC}"/>
              </a:ext>
            </a:extLst>
          </p:cNvPr>
          <p:cNvSpPr>
            <a:spLocks noGrp="1"/>
          </p:cNvSpPr>
          <p:nvPr>
            <p:ph type="sldNum" sz="quarter" idx="10"/>
          </p:nvPr>
        </p:nvSpPr>
        <p:spPr/>
        <p:txBody>
          <a:bodyPr/>
          <a:lstStyle/>
          <a:p>
            <a:fld id="{E9B52608-13A2-4953-8011-EA7EC8577D97}" type="slidenum">
              <a:rPr lang="es-ES" altLang="es-ES" smtClean="0"/>
              <a:pPr/>
              <a:t>25</a:t>
            </a:fld>
            <a:endParaRPr lang="es-ES" altLang="es-ES" dirty="0"/>
          </a:p>
        </p:txBody>
      </p:sp>
      <p:pic>
        <p:nvPicPr>
          <p:cNvPr id="6" name="Imagen 5" descr="Imagen de la pantalla de un celular&#10;&#10;Descripción generada automáticamente">
            <a:extLst>
              <a:ext uri="{FF2B5EF4-FFF2-40B4-BE49-F238E27FC236}">
                <a16:creationId xmlns:a16="http://schemas.microsoft.com/office/drawing/2014/main" id="{CFCF0213-676B-476E-9B8E-B296EE41B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75" y="1277255"/>
            <a:ext cx="2692993" cy="4787543"/>
          </a:xfrm>
          <a:prstGeom prst="rect">
            <a:avLst/>
          </a:prstGeom>
        </p:spPr>
      </p:pic>
      <p:pic>
        <p:nvPicPr>
          <p:cNvPr id="8" name="Imagen 7" descr="Captura de pantalla de un celular&#10;&#10;Descripción generada automáticamente">
            <a:extLst>
              <a:ext uri="{FF2B5EF4-FFF2-40B4-BE49-F238E27FC236}">
                <a16:creationId xmlns:a16="http://schemas.microsoft.com/office/drawing/2014/main" id="{80539AFF-7A22-4CEE-B79A-D26E88554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2540" y="1277256"/>
            <a:ext cx="2692993" cy="4787543"/>
          </a:xfrm>
          <a:prstGeom prst="rect">
            <a:avLst/>
          </a:prstGeom>
        </p:spPr>
      </p:pic>
      <p:cxnSp>
        <p:nvCxnSpPr>
          <p:cNvPr id="16" name="Conector recto de flecha 15">
            <a:extLst>
              <a:ext uri="{FF2B5EF4-FFF2-40B4-BE49-F238E27FC236}">
                <a16:creationId xmlns:a16="http://schemas.microsoft.com/office/drawing/2014/main" id="{C3BE6E4A-B6D4-4460-B150-BBF47C5CF465}"/>
              </a:ext>
            </a:extLst>
          </p:cNvPr>
          <p:cNvCxnSpPr>
            <a:endCxn id="8" idx="1"/>
          </p:cNvCxnSpPr>
          <p:nvPr/>
        </p:nvCxnSpPr>
        <p:spPr>
          <a:xfrm flipV="1">
            <a:off x="2307771" y="3671028"/>
            <a:ext cx="2924769" cy="2250801"/>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2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750"/>
                                        <p:tgtEl>
                                          <p:spTgt spid="16"/>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66673-8732-4C7B-8229-CDFF0CAE6167}"/>
              </a:ext>
            </a:extLst>
          </p:cNvPr>
          <p:cNvSpPr>
            <a:spLocks noGrp="1"/>
          </p:cNvSpPr>
          <p:nvPr>
            <p:ph type="title"/>
          </p:nvPr>
        </p:nvSpPr>
        <p:spPr/>
        <p:txBody>
          <a:bodyPr/>
          <a:lstStyle/>
          <a:p>
            <a:r>
              <a:rPr lang="es-ES" sz="2400" dirty="0"/>
              <a:t>RECIBIR LLAMADAS</a:t>
            </a:r>
          </a:p>
        </p:txBody>
      </p:sp>
      <p:sp>
        <p:nvSpPr>
          <p:cNvPr id="4" name="Marcador de número de diapositiva 3">
            <a:extLst>
              <a:ext uri="{FF2B5EF4-FFF2-40B4-BE49-F238E27FC236}">
                <a16:creationId xmlns:a16="http://schemas.microsoft.com/office/drawing/2014/main" id="{BB5CAD7C-2FDE-4919-B00A-9A5C8F9C6FBC}"/>
              </a:ext>
            </a:extLst>
          </p:cNvPr>
          <p:cNvSpPr>
            <a:spLocks noGrp="1"/>
          </p:cNvSpPr>
          <p:nvPr>
            <p:ph type="sldNum" sz="quarter" idx="10"/>
          </p:nvPr>
        </p:nvSpPr>
        <p:spPr/>
        <p:txBody>
          <a:bodyPr/>
          <a:lstStyle/>
          <a:p>
            <a:fld id="{E9B52608-13A2-4953-8011-EA7EC8577D97}" type="slidenum">
              <a:rPr lang="es-ES" altLang="es-ES" smtClean="0"/>
              <a:pPr/>
              <a:t>26</a:t>
            </a:fld>
            <a:endParaRPr lang="es-ES" altLang="es-ES" dirty="0"/>
          </a:p>
        </p:txBody>
      </p:sp>
      <p:pic>
        <p:nvPicPr>
          <p:cNvPr id="7" name="Marcador de contenido 5" descr="Imagen que contiene medidor&#10;&#10;Descripción generada automáticamente">
            <a:extLst>
              <a:ext uri="{FF2B5EF4-FFF2-40B4-BE49-F238E27FC236}">
                <a16:creationId xmlns:a16="http://schemas.microsoft.com/office/drawing/2014/main" id="{14A87AE3-5AA1-4BE7-B5DD-ABBD91692D8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38299" y="1513197"/>
            <a:ext cx="2067401" cy="4594225"/>
          </a:xfrm>
        </p:spPr>
      </p:pic>
      <p:sp>
        <p:nvSpPr>
          <p:cNvPr id="9" name="CuadroTexto 8">
            <a:extLst>
              <a:ext uri="{FF2B5EF4-FFF2-40B4-BE49-F238E27FC236}">
                <a16:creationId xmlns:a16="http://schemas.microsoft.com/office/drawing/2014/main" id="{56974720-3467-4B7E-AF0D-C80A9163DB49}"/>
              </a:ext>
            </a:extLst>
          </p:cNvPr>
          <p:cNvSpPr txBox="1"/>
          <p:nvPr/>
        </p:nvSpPr>
        <p:spPr>
          <a:xfrm>
            <a:off x="6197169" y="1657015"/>
            <a:ext cx="1811451" cy="380901"/>
          </a:xfrm>
          <a:prstGeom prst="rect">
            <a:avLst/>
          </a:prstGeom>
          <a:noFill/>
          <a:ln w="28575">
            <a:solidFill>
              <a:srgbClr val="FF0000"/>
            </a:solidFill>
          </a:ln>
        </p:spPr>
        <p:txBody>
          <a:bodyPr wrap="square" rtlCol="0">
            <a:spAutoFit/>
          </a:bodyPr>
          <a:lstStyle/>
          <a:p>
            <a:r>
              <a:rPr lang="es-ES" dirty="0">
                <a:solidFill>
                  <a:srgbClr val="005392"/>
                </a:solidFill>
              </a:rPr>
              <a:t>Nivel de volumen</a:t>
            </a:r>
          </a:p>
        </p:txBody>
      </p:sp>
      <p:sp>
        <p:nvSpPr>
          <p:cNvPr id="10" name="CuadroTexto 9">
            <a:extLst>
              <a:ext uri="{FF2B5EF4-FFF2-40B4-BE49-F238E27FC236}">
                <a16:creationId xmlns:a16="http://schemas.microsoft.com/office/drawing/2014/main" id="{8FD1F191-C1C0-4C01-AFD9-F1740D2CCCE1}"/>
              </a:ext>
            </a:extLst>
          </p:cNvPr>
          <p:cNvSpPr txBox="1"/>
          <p:nvPr/>
        </p:nvSpPr>
        <p:spPr>
          <a:xfrm>
            <a:off x="1282966" y="3238715"/>
            <a:ext cx="1607457" cy="369332"/>
          </a:xfrm>
          <a:prstGeom prst="rect">
            <a:avLst/>
          </a:prstGeom>
          <a:noFill/>
          <a:ln w="28575">
            <a:solidFill>
              <a:srgbClr val="FF0000"/>
            </a:solidFill>
          </a:ln>
        </p:spPr>
        <p:txBody>
          <a:bodyPr wrap="square" rtlCol="0">
            <a:spAutoFit/>
          </a:bodyPr>
          <a:lstStyle>
            <a:defPPr>
              <a:defRPr lang="es-ES"/>
            </a:defPPr>
            <a:lvl1pPr>
              <a:defRPr>
                <a:solidFill>
                  <a:srgbClr val="005392"/>
                </a:solidFill>
              </a:defRPr>
            </a:lvl1pPr>
          </a:lstStyle>
          <a:p>
            <a:r>
              <a:rPr lang="es-ES" dirty="0"/>
              <a:t>Añadir llamada</a:t>
            </a:r>
          </a:p>
        </p:txBody>
      </p:sp>
      <p:sp>
        <p:nvSpPr>
          <p:cNvPr id="11" name="CuadroTexto 10">
            <a:extLst>
              <a:ext uri="{FF2B5EF4-FFF2-40B4-BE49-F238E27FC236}">
                <a16:creationId xmlns:a16="http://schemas.microsoft.com/office/drawing/2014/main" id="{DC7B108A-E327-44C4-ADB7-725283D6E150}"/>
              </a:ext>
            </a:extLst>
          </p:cNvPr>
          <p:cNvSpPr txBox="1"/>
          <p:nvPr/>
        </p:nvSpPr>
        <p:spPr>
          <a:xfrm>
            <a:off x="6197169" y="3279783"/>
            <a:ext cx="1709057" cy="369332"/>
          </a:xfrm>
          <a:prstGeom prst="rect">
            <a:avLst/>
          </a:prstGeom>
          <a:noFill/>
          <a:ln w="28575">
            <a:solidFill>
              <a:srgbClr val="FF0000"/>
            </a:solidFill>
          </a:ln>
        </p:spPr>
        <p:txBody>
          <a:bodyPr wrap="square" rtlCol="0">
            <a:spAutoFit/>
          </a:bodyPr>
          <a:lstStyle>
            <a:defPPr>
              <a:defRPr lang="es-ES"/>
            </a:defPPr>
            <a:lvl1pPr>
              <a:defRPr>
                <a:solidFill>
                  <a:srgbClr val="005392"/>
                </a:solidFill>
              </a:defRPr>
            </a:lvl1pPr>
          </a:lstStyle>
          <a:p>
            <a:r>
              <a:rPr lang="es-ES" dirty="0"/>
              <a:t>Poner en espera</a:t>
            </a:r>
          </a:p>
        </p:txBody>
      </p:sp>
      <p:sp>
        <p:nvSpPr>
          <p:cNvPr id="12" name="CuadroTexto 11">
            <a:extLst>
              <a:ext uri="{FF2B5EF4-FFF2-40B4-BE49-F238E27FC236}">
                <a16:creationId xmlns:a16="http://schemas.microsoft.com/office/drawing/2014/main" id="{16C60F4D-6A8F-4B4C-A4F1-AEDBD3AA2E15}"/>
              </a:ext>
            </a:extLst>
          </p:cNvPr>
          <p:cNvSpPr txBox="1"/>
          <p:nvPr/>
        </p:nvSpPr>
        <p:spPr>
          <a:xfrm>
            <a:off x="6197169" y="4008091"/>
            <a:ext cx="2067401" cy="369332"/>
          </a:xfrm>
          <a:prstGeom prst="rect">
            <a:avLst/>
          </a:prstGeom>
          <a:noFill/>
          <a:ln w="28575">
            <a:solidFill>
              <a:srgbClr val="FF0000"/>
            </a:solidFill>
          </a:ln>
        </p:spPr>
        <p:txBody>
          <a:bodyPr wrap="square" rtlCol="0">
            <a:spAutoFit/>
          </a:bodyPr>
          <a:lstStyle>
            <a:defPPr>
              <a:defRPr lang="es-ES"/>
            </a:defPPr>
            <a:lvl1pPr>
              <a:defRPr>
                <a:solidFill>
                  <a:srgbClr val="005392"/>
                </a:solidFill>
              </a:defRPr>
            </a:lvl1pPr>
          </a:lstStyle>
          <a:p>
            <a:r>
              <a:rPr lang="es-ES" dirty="0"/>
              <a:t>Conexión Bluetooth</a:t>
            </a:r>
          </a:p>
        </p:txBody>
      </p:sp>
      <p:sp>
        <p:nvSpPr>
          <p:cNvPr id="13" name="CuadroTexto 12">
            <a:extLst>
              <a:ext uri="{FF2B5EF4-FFF2-40B4-BE49-F238E27FC236}">
                <a16:creationId xmlns:a16="http://schemas.microsoft.com/office/drawing/2014/main" id="{93AF5758-BF5B-4D04-9112-F5872960D3A1}"/>
              </a:ext>
            </a:extLst>
          </p:cNvPr>
          <p:cNvSpPr txBox="1"/>
          <p:nvPr/>
        </p:nvSpPr>
        <p:spPr>
          <a:xfrm>
            <a:off x="6197169" y="5204868"/>
            <a:ext cx="1911583" cy="369332"/>
          </a:xfrm>
          <a:prstGeom prst="rect">
            <a:avLst/>
          </a:prstGeom>
          <a:noFill/>
          <a:ln w="28575">
            <a:solidFill>
              <a:srgbClr val="FF0000"/>
            </a:solidFill>
          </a:ln>
        </p:spPr>
        <p:txBody>
          <a:bodyPr wrap="square" rtlCol="0">
            <a:spAutoFit/>
          </a:bodyPr>
          <a:lstStyle>
            <a:defPPr>
              <a:defRPr lang="es-ES"/>
            </a:defPPr>
            <a:lvl1pPr>
              <a:defRPr>
                <a:solidFill>
                  <a:srgbClr val="005392"/>
                </a:solidFill>
              </a:defRPr>
            </a:lvl1pPr>
          </a:lstStyle>
          <a:p>
            <a:r>
              <a:rPr lang="es-ES" dirty="0"/>
              <a:t>Teclado numérico</a:t>
            </a:r>
          </a:p>
        </p:txBody>
      </p:sp>
      <p:sp>
        <p:nvSpPr>
          <p:cNvPr id="14" name="CuadroTexto 13">
            <a:extLst>
              <a:ext uri="{FF2B5EF4-FFF2-40B4-BE49-F238E27FC236}">
                <a16:creationId xmlns:a16="http://schemas.microsoft.com/office/drawing/2014/main" id="{DE886A99-1989-46DF-BF37-FBD627F04CE8}"/>
              </a:ext>
            </a:extLst>
          </p:cNvPr>
          <p:cNvSpPr txBox="1"/>
          <p:nvPr/>
        </p:nvSpPr>
        <p:spPr>
          <a:xfrm>
            <a:off x="823022" y="5204868"/>
            <a:ext cx="2067401" cy="369332"/>
          </a:xfrm>
          <a:prstGeom prst="rect">
            <a:avLst/>
          </a:prstGeom>
          <a:noFill/>
          <a:ln w="28575">
            <a:solidFill>
              <a:srgbClr val="FF0000"/>
            </a:solidFill>
          </a:ln>
        </p:spPr>
        <p:txBody>
          <a:bodyPr wrap="square" rtlCol="0">
            <a:spAutoFit/>
          </a:bodyPr>
          <a:lstStyle>
            <a:defPPr>
              <a:defRPr lang="es-ES"/>
            </a:defPPr>
            <a:lvl1pPr>
              <a:defRPr>
                <a:solidFill>
                  <a:srgbClr val="005392"/>
                </a:solidFill>
              </a:defRPr>
            </a:lvl1pPr>
          </a:lstStyle>
          <a:p>
            <a:r>
              <a:rPr lang="es-ES" dirty="0"/>
              <a:t>Silenciar micrófono</a:t>
            </a:r>
          </a:p>
        </p:txBody>
      </p:sp>
      <p:sp>
        <p:nvSpPr>
          <p:cNvPr id="15" name="CuadroTexto 14">
            <a:extLst>
              <a:ext uri="{FF2B5EF4-FFF2-40B4-BE49-F238E27FC236}">
                <a16:creationId xmlns:a16="http://schemas.microsoft.com/office/drawing/2014/main" id="{A463B384-A12A-4416-89C4-618E48F386AD}"/>
              </a:ext>
            </a:extLst>
          </p:cNvPr>
          <p:cNvSpPr txBox="1"/>
          <p:nvPr/>
        </p:nvSpPr>
        <p:spPr>
          <a:xfrm>
            <a:off x="1939923" y="4006050"/>
            <a:ext cx="950500" cy="373414"/>
          </a:xfrm>
          <a:prstGeom prst="rect">
            <a:avLst/>
          </a:prstGeom>
          <a:noFill/>
          <a:ln w="28575">
            <a:solidFill>
              <a:srgbClr val="FF0000"/>
            </a:solidFill>
          </a:ln>
        </p:spPr>
        <p:txBody>
          <a:bodyPr wrap="square" rtlCol="0">
            <a:spAutoFit/>
          </a:bodyPr>
          <a:lstStyle>
            <a:defPPr>
              <a:defRPr lang="es-ES"/>
            </a:defPPr>
            <a:lvl1pPr>
              <a:defRPr>
                <a:solidFill>
                  <a:srgbClr val="005392"/>
                </a:solidFill>
              </a:defRPr>
            </a:lvl1pPr>
          </a:lstStyle>
          <a:p>
            <a:r>
              <a:rPr lang="es-ES" dirty="0"/>
              <a:t>Altavoz</a:t>
            </a:r>
          </a:p>
        </p:txBody>
      </p:sp>
      <p:sp>
        <p:nvSpPr>
          <p:cNvPr id="17" name="CuadroTexto 16">
            <a:extLst>
              <a:ext uri="{FF2B5EF4-FFF2-40B4-BE49-F238E27FC236}">
                <a16:creationId xmlns:a16="http://schemas.microsoft.com/office/drawing/2014/main" id="{F03C8B8C-3F48-4DD9-B727-21B02BB4911A}"/>
              </a:ext>
            </a:extLst>
          </p:cNvPr>
          <p:cNvSpPr txBox="1"/>
          <p:nvPr/>
        </p:nvSpPr>
        <p:spPr>
          <a:xfrm>
            <a:off x="3348496" y="6370187"/>
            <a:ext cx="2380807" cy="369332"/>
          </a:xfrm>
          <a:prstGeom prst="rect">
            <a:avLst/>
          </a:prstGeom>
          <a:noFill/>
          <a:ln w="28575">
            <a:solidFill>
              <a:srgbClr val="FF0000"/>
            </a:solidFill>
          </a:ln>
        </p:spPr>
        <p:txBody>
          <a:bodyPr wrap="square" rtlCol="0">
            <a:spAutoFit/>
          </a:bodyPr>
          <a:lstStyle>
            <a:defPPr>
              <a:defRPr lang="es-ES"/>
            </a:defPPr>
            <a:lvl1pPr>
              <a:defRPr>
                <a:solidFill>
                  <a:srgbClr val="005392"/>
                </a:solidFill>
              </a:defRPr>
            </a:lvl1pPr>
          </a:lstStyle>
          <a:p>
            <a:r>
              <a:rPr lang="es-ES" dirty="0"/>
              <a:t>Para finalizar la llamada</a:t>
            </a:r>
          </a:p>
        </p:txBody>
      </p:sp>
      <p:cxnSp>
        <p:nvCxnSpPr>
          <p:cNvPr id="18" name="Conector recto de flecha 17">
            <a:extLst>
              <a:ext uri="{FF2B5EF4-FFF2-40B4-BE49-F238E27FC236}">
                <a16:creationId xmlns:a16="http://schemas.microsoft.com/office/drawing/2014/main" id="{269D9DCB-1D42-40FF-BE14-7716266FF272}"/>
              </a:ext>
            </a:extLst>
          </p:cNvPr>
          <p:cNvCxnSpPr>
            <a:cxnSpLocks/>
            <a:stCxn id="10" idx="3"/>
          </p:cNvCxnSpPr>
          <p:nvPr/>
        </p:nvCxnSpPr>
        <p:spPr>
          <a:xfrm>
            <a:off x="2890423" y="3423381"/>
            <a:ext cx="1036814" cy="423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9B48C5B1-F30B-4A00-A448-7F37CF3A757D}"/>
              </a:ext>
            </a:extLst>
          </p:cNvPr>
          <p:cNvCxnSpPr>
            <a:cxnSpLocks/>
          </p:cNvCxnSpPr>
          <p:nvPr/>
        </p:nvCxnSpPr>
        <p:spPr>
          <a:xfrm flipH="1" flipV="1">
            <a:off x="5254920" y="4050283"/>
            <a:ext cx="933299" cy="14793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0445DB97-0A58-4B01-BCBD-85AC665954EE}"/>
              </a:ext>
            </a:extLst>
          </p:cNvPr>
          <p:cNvCxnSpPr>
            <a:cxnSpLocks/>
            <a:stCxn id="15" idx="3"/>
          </p:cNvCxnSpPr>
          <p:nvPr/>
        </p:nvCxnSpPr>
        <p:spPr>
          <a:xfrm>
            <a:off x="2890423" y="4192757"/>
            <a:ext cx="1036814" cy="3460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EE771EF1-BA24-40F0-A280-B1CC3167448E}"/>
              </a:ext>
            </a:extLst>
          </p:cNvPr>
          <p:cNvCxnSpPr>
            <a:cxnSpLocks/>
            <a:stCxn id="17" idx="0"/>
          </p:cNvCxnSpPr>
          <p:nvPr/>
        </p:nvCxnSpPr>
        <p:spPr>
          <a:xfrm flipV="1">
            <a:off x="4538900" y="5596618"/>
            <a:ext cx="33099" cy="7735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FD7E96D6-F229-458E-8D81-3153672A2CAA}"/>
              </a:ext>
            </a:extLst>
          </p:cNvPr>
          <p:cNvCxnSpPr>
            <a:cxnSpLocks/>
            <a:stCxn id="9" idx="1"/>
          </p:cNvCxnSpPr>
          <p:nvPr/>
        </p:nvCxnSpPr>
        <p:spPr>
          <a:xfrm flipH="1" flipV="1">
            <a:off x="5605701" y="1844340"/>
            <a:ext cx="591468" cy="3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upo 22">
            <a:extLst>
              <a:ext uri="{FF2B5EF4-FFF2-40B4-BE49-F238E27FC236}">
                <a16:creationId xmlns:a16="http://schemas.microsoft.com/office/drawing/2014/main" id="{64522127-B065-47A5-B00D-0D09EB7CC423}"/>
              </a:ext>
            </a:extLst>
          </p:cNvPr>
          <p:cNvGrpSpPr/>
          <p:nvPr/>
        </p:nvGrpSpPr>
        <p:grpSpPr>
          <a:xfrm>
            <a:off x="4538899" y="3464449"/>
            <a:ext cx="1658270" cy="382307"/>
            <a:chOff x="4538899" y="3464449"/>
            <a:chExt cx="1658270" cy="382307"/>
          </a:xfrm>
        </p:grpSpPr>
        <p:cxnSp>
          <p:nvCxnSpPr>
            <p:cNvPr id="24" name="Conector recto de flecha 23">
              <a:extLst>
                <a:ext uri="{FF2B5EF4-FFF2-40B4-BE49-F238E27FC236}">
                  <a16:creationId xmlns:a16="http://schemas.microsoft.com/office/drawing/2014/main" id="{A1FEE768-3DA4-4DC7-A2C9-0A39E18C64C6}"/>
                </a:ext>
              </a:extLst>
            </p:cNvPr>
            <p:cNvCxnSpPr>
              <a:cxnSpLocks/>
            </p:cNvCxnSpPr>
            <p:nvPr/>
          </p:nvCxnSpPr>
          <p:spPr>
            <a:xfrm flipH="1">
              <a:off x="4538899" y="3469067"/>
              <a:ext cx="1190404" cy="377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18E70CFF-F385-4965-B7F8-FB9E7E662D50}"/>
                </a:ext>
              </a:extLst>
            </p:cNvPr>
            <p:cNvCxnSpPr>
              <a:cxnSpLocks/>
              <a:stCxn id="11" idx="1"/>
            </p:cNvCxnSpPr>
            <p:nvPr/>
          </p:nvCxnSpPr>
          <p:spPr>
            <a:xfrm flipH="1">
              <a:off x="5729303" y="3464449"/>
              <a:ext cx="46786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upo 25">
            <a:extLst>
              <a:ext uri="{FF2B5EF4-FFF2-40B4-BE49-F238E27FC236}">
                <a16:creationId xmlns:a16="http://schemas.microsoft.com/office/drawing/2014/main" id="{C35555A4-879D-406B-A3C9-EA7E620D8E34}"/>
              </a:ext>
            </a:extLst>
          </p:cNvPr>
          <p:cNvGrpSpPr/>
          <p:nvPr/>
        </p:nvGrpSpPr>
        <p:grpSpPr>
          <a:xfrm>
            <a:off x="2890423" y="4884759"/>
            <a:ext cx="1619665" cy="504775"/>
            <a:chOff x="2890423" y="4884759"/>
            <a:chExt cx="1619665" cy="504775"/>
          </a:xfrm>
        </p:grpSpPr>
        <p:cxnSp>
          <p:nvCxnSpPr>
            <p:cNvPr id="27" name="Conector recto de flecha 26">
              <a:extLst>
                <a:ext uri="{FF2B5EF4-FFF2-40B4-BE49-F238E27FC236}">
                  <a16:creationId xmlns:a16="http://schemas.microsoft.com/office/drawing/2014/main" id="{2F5276F1-651E-4011-BC49-504244677B74}"/>
                </a:ext>
              </a:extLst>
            </p:cNvPr>
            <p:cNvCxnSpPr>
              <a:cxnSpLocks/>
            </p:cNvCxnSpPr>
            <p:nvPr/>
          </p:nvCxnSpPr>
          <p:spPr>
            <a:xfrm flipV="1">
              <a:off x="3348496" y="4884759"/>
              <a:ext cx="1161592" cy="5047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6DD766BC-65EE-4676-8171-78F7753C439A}"/>
                </a:ext>
              </a:extLst>
            </p:cNvPr>
            <p:cNvCxnSpPr>
              <a:stCxn id="14" idx="3"/>
            </p:cNvCxnSpPr>
            <p:nvPr/>
          </p:nvCxnSpPr>
          <p:spPr>
            <a:xfrm>
              <a:off x="2890423" y="5389534"/>
              <a:ext cx="4580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upo 28">
            <a:extLst>
              <a:ext uri="{FF2B5EF4-FFF2-40B4-BE49-F238E27FC236}">
                <a16:creationId xmlns:a16="http://schemas.microsoft.com/office/drawing/2014/main" id="{9BB5C27F-A4E6-4700-A634-AE208D45CBCF}"/>
              </a:ext>
            </a:extLst>
          </p:cNvPr>
          <p:cNvGrpSpPr/>
          <p:nvPr/>
        </p:nvGrpSpPr>
        <p:grpSpPr>
          <a:xfrm>
            <a:off x="5254921" y="4678377"/>
            <a:ext cx="924721" cy="711157"/>
            <a:chOff x="5254921" y="4678377"/>
            <a:chExt cx="924721" cy="711157"/>
          </a:xfrm>
        </p:grpSpPr>
        <p:cxnSp>
          <p:nvCxnSpPr>
            <p:cNvPr id="30" name="Conector recto de flecha 29">
              <a:extLst>
                <a:ext uri="{FF2B5EF4-FFF2-40B4-BE49-F238E27FC236}">
                  <a16:creationId xmlns:a16="http://schemas.microsoft.com/office/drawing/2014/main" id="{AD0BE79F-5287-43C5-B2F1-47295B2DA934}"/>
                </a:ext>
              </a:extLst>
            </p:cNvPr>
            <p:cNvCxnSpPr>
              <a:cxnSpLocks/>
            </p:cNvCxnSpPr>
            <p:nvPr/>
          </p:nvCxnSpPr>
          <p:spPr>
            <a:xfrm flipH="1" flipV="1">
              <a:off x="5254921" y="4678377"/>
              <a:ext cx="474382" cy="71115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E6A00ADC-60F9-47F9-A899-C8E376FC5130}"/>
                </a:ext>
              </a:extLst>
            </p:cNvPr>
            <p:cNvCxnSpPr/>
            <p:nvPr/>
          </p:nvCxnSpPr>
          <p:spPr>
            <a:xfrm>
              <a:off x="5721569" y="5389534"/>
              <a:ext cx="4580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CuadroTexto 31">
            <a:extLst>
              <a:ext uri="{FF2B5EF4-FFF2-40B4-BE49-F238E27FC236}">
                <a16:creationId xmlns:a16="http://schemas.microsoft.com/office/drawing/2014/main" id="{2BEA4BD0-440D-4AB7-B640-D903088ABF53}"/>
              </a:ext>
            </a:extLst>
          </p:cNvPr>
          <p:cNvSpPr txBox="1"/>
          <p:nvPr/>
        </p:nvSpPr>
        <p:spPr>
          <a:xfrm>
            <a:off x="1404257" y="750578"/>
            <a:ext cx="6826549" cy="461665"/>
          </a:xfrm>
          <a:prstGeom prst="rect">
            <a:avLst/>
          </a:prstGeom>
          <a:noFill/>
        </p:spPr>
        <p:txBody>
          <a:bodyPr wrap="none" rtlCol="0">
            <a:spAutoFit/>
          </a:bodyPr>
          <a:lstStyle/>
          <a:p>
            <a:r>
              <a:rPr lang="es-ES" sz="2400" dirty="0">
                <a:solidFill>
                  <a:srgbClr val="005392"/>
                </a:solidFill>
              </a:rPr>
              <a:t>Durante una llamada disponemos de varias opciones</a:t>
            </a:r>
          </a:p>
        </p:txBody>
      </p:sp>
    </p:spTree>
    <p:extLst>
      <p:ext uri="{BB962C8B-B14F-4D97-AF65-F5344CB8AC3E}">
        <p14:creationId xmlns:p14="http://schemas.microsoft.com/office/powerpoint/2010/main" val="115269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53" presetClass="entr" presetSubtype="16"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right)">
                                      <p:cBhvr>
                                        <p:cTn id="45" dur="500"/>
                                        <p:tgtEl>
                                          <p:spTgt spid="11"/>
                                        </p:tgtEl>
                                      </p:cBhvr>
                                    </p:animEffect>
                                  </p:childTnLst>
                                </p:cTn>
                              </p:par>
                            </p:childTnLst>
                          </p:cTn>
                        </p:par>
                        <p:par>
                          <p:cTn id="46" fill="hold">
                            <p:stCondLst>
                              <p:cond delay="500"/>
                            </p:stCondLst>
                            <p:childTnLst>
                              <p:par>
                                <p:cTn id="47" presetID="22" presetClass="entr" presetSubtype="2"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righ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right)">
                                      <p:cBhvr>
                                        <p:cTn id="54" dur="500"/>
                                        <p:tgtEl>
                                          <p:spTgt spid="12"/>
                                        </p:tgtEl>
                                      </p:cBhvr>
                                    </p:animEffect>
                                  </p:childTnLst>
                                </p:cTn>
                              </p:par>
                            </p:childTnLst>
                          </p:cTn>
                        </p:par>
                        <p:par>
                          <p:cTn id="55" fill="hold">
                            <p:stCondLst>
                              <p:cond delay="500"/>
                            </p:stCondLst>
                            <p:childTnLst>
                              <p:par>
                                <p:cTn id="56" presetID="22" presetClass="entr" presetSubtype="2"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righ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wipe(left)">
                                      <p:cBhvr>
                                        <p:cTn id="72" dur="500"/>
                                        <p:tgtEl>
                                          <p:spTgt spid="14"/>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wipe(right)">
                                      <p:cBhvr>
                                        <p:cTn id="81" dur="500"/>
                                        <p:tgtEl>
                                          <p:spTgt spid="13"/>
                                        </p:tgtEl>
                                      </p:cBhvr>
                                    </p:animEffect>
                                  </p:childTnLst>
                                </p:cTn>
                              </p:par>
                            </p:childTnLst>
                          </p:cTn>
                        </p:par>
                        <p:par>
                          <p:cTn id="82" fill="hold">
                            <p:stCondLst>
                              <p:cond delay="500"/>
                            </p:stCondLst>
                            <p:childTnLst>
                              <p:par>
                                <p:cTn id="83" presetID="22" presetClass="entr" presetSubtype="2" fill="hold" nodeType="after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right)">
                                      <p:cBhvr>
                                        <p:cTn id="8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7" grpId="0" animBg="1"/>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94760B-2548-4BB5-91DF-1D6D5B777F93}"/>
              </a:ext>
            </a:extLst>
          </p:cNvPr>
          <p:cNvSpPr>
            <a:spLocks noGrp="1"/>
          </p:cNvSpPr>
          <p:nvPr>
            <p:ph type="title"/>
          </p:nvPr>
        </p:nvSpPr>
        <p:spPr/>
        <p:txBody>
          <a:bodyPr/>
          <a:lstStyle/>
          <a:p>
            <a:r>
              <a:rPr lang="es-ES" sz="2400" dirty="0"/>
              <a:t>AÑADIR NÚMERO A CONTACTOS</a:t>
            </a:r>
          </a:p>
        </p:txBody>
      </p:sp>
      <p:sp>
        <p:nvSpPr>
          <p:cNvPr id="4" name="Marcador de número de diapositiva 3">
            <a:extLst>
              <a:ext uri="{FF2B5EF4-FFF2-40B4-BE49-F238E27FC236}">
                <a16:creationId xmlns:a16="http://schemas.microsoft.com/office/drawing/2014/main" id="{7B0A9B64-8AFB-4590-829F-74868E4A9815}"/>
              </a:ext>
            </a:extLst>
          </p:cNvPr>
          <p:cNvSpPr>
            <a:spLocks noGrp="1"/>
          </p:cNvSpPr>
          <p:nvPr>
            <p:ph type="sldNum" sz="quarter" idx="10"/>
          </p:nvPr>
        </p:nvSpPr>
        <p:spPr/>
        <p:txBody>
          <a:bodyPr/>
          <a:lstStyle/>
          <a:p>
            <a:fld id="{E9B52608-13A2-4953-8011-EA7EC8577D97}" type="slidenum">
              <a:rPr lang="es-ES" altLang="es-ES" smtClean="0"/>
              <a:pPr/>
              <a:t>27</a:t>
            </a:fld>
            <a:endParaRPr lang="es-ES" altLang="es-ES" dirty="0"/>
          </a:p>
        </p:txBody>
      </p:sp>
      <p:grpSp>
        <p:nvGrpSpPr>
          <p:cNvPr id="7" name="Grupo 6">
            <a:extLst>
              <a:ext uri="{FF2B5EF4-FFF2-40B4-BE49-F238E27FC236}">
                <a16:creationId xmlns:a16="http://schemas.microsoft.com/office/drawing/2014/main" id="{C7E96E5D-9E0E-4F5C-8BA9-3820E8603E8B}"/>
              </a:ext>
            </a:extLst>
          </p:cNvPr>
          <p:cNvGrpSpPr/>
          <p:nvPr/>
        </p:nvGrpSpPr>
        <p:grpSpPr>
          <a:xfrm>
            <a:off x="402974" y="1332854"/>
            <a:ext cx="2358163" cy="4192291"/>
            <a:chOff x="3375482" y="1301857"/>
            <a:chExt cx="2358163" cy="4192291"/>
          </a:xfrm>
        </p:grpSpPr>
        <p:pic>
          <p:nvPicPr>
            <p:cNvPr id="8" name="Imagen 7" descr="Captura de pantalla de un celular&#10;&#10;Descripción generada automáticamente">
              <a:extLst>
                <a:ext uri="{FF2B5EF4-FFF2-40B4-BE49-F238E27FC236}">
                  <a16:creationId xmlns:a16="http://schemas.microsoft.com/office/drawing/2014/main" id="{44AF393B-1A20-4D4C-952E-21490B3D22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5482" y="1301857"/>
              <a:ext cx="2358163" cy="4192291"/>
            </a:xfrm>
            <a:prstGeom prst="rect">
              <a:avLst/>
            </a:prstGeom>
            <a:ln>
              <a:solidFill>
                <a:schemeClr val="bg1">
                  <a:lumMod val="65000"/>
                </a:schemeClr>
              </a:solidFill>
            </a:ln>
          </p:spPr>
        </p:pic>
        <p:sp>
          <p:nvSpPr>
            <p:cNvPr id="9" name="Rectángulo 8">
              <a:extLst>
                <a:ext uri="{FF2B5EF4-FFF2-40B4-BE49-F238E27FC236}">
                  <a16:creationId xmlns:a16="http://schemas.microsoft.com/office/drawing/2014/main" id="{5CC61CF2-F289-4A61-9377-F5DB6E8F4D7B}"/>
                </a:ext>
              </a:extLst>
            </p:cNvPr>
            <p:cNvSpPr/>
            <p:nvPr/>
          </p:nvSpPr>
          <p:spPr>
            <a:xfrm>
              <a:off x="3511550" y="5365750"/>
              <a:ext cx="1816100" cy="12839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pic>
        <p:nvPicPr>
          <p:cNvPr id="11" name="Imagen 10" descr="Captura de pantalla de un celular&#10;&#10;Descripción generada automáticamente">
            <a:extLst>
              <a:ext uri="{FF2B5EF4-FFF2-40B4-BE49-F238E27FC236}">
                <a16:creationId xmlns:a16="http://schemas.microsoft.com/office/drawing/2014/main" id="{7AE0A64F-70D6-481F-8606-6577F41D7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4048" y="1332854"/>
            <a:ext cx="2358163" cy="4192290"/>
          </a:xfrm>
          <a:prstGeom prst="rect">
            <a:avLst/>
          </a:prstGeom>
          <a:ln>
            <a:solidFill>
              <a:schemeClr val="bg1">
                <a:lumMod val="65000"/>
              </a:schemeClr>
            </a:solidFill>
          </a:ln>
        </p:spPr>
      </p:pic>
      <p:sp>
        <p:nvSpPr>
          <p:cNvPr id="12" name="Rectángulo 11">
            <a:extLst>
              <a:ext uri="{FF2B5EF4-FFF2-40B4-BE49-F238E27FC236}">
                <a16:creationId xmlns:a16="http://schemas.microsoft.com/office/drawing/2014/main" id="{3547CC48-3DB6-4378-94C5-1B12971FC5E3}"/>
              </a:ext>
            </a:extLst>
          </p:cNvPr>
          <p:cNvSpPr/>
          <p:nvPr/>
        </p:nvSpPr>
        <p:spPr>
          <a:xfrm>
            <a:off x="899888" y="2220686"/>
            <a:ext cx="1016000" cy="2612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4" name="Conector recto de flecha 13">
            <a:extLst>
              <a:ext uri="{FF2B5EF4-FFF2-40B4-BE49-F238E27FC236}">
                <a16:creationId xmlns:a16="http://schemas.microsoft.com/office/drawing/2014/main" id="{A326002D-530C-4595-A11D-7A1419CE7FCF}"/>
              </a:ext>
            </a:extLst>
          </p:cNvPr>
          <p:cNvCxnSpPr>
            <a:cxnSpLocks/>
            <a:stCxn id="12" idx="3"/>
          </p:cNvCxnSpPr>
          <p:nvPr/>
        </p:nvCxnSpPr>
        <p:spPr>
          <a:xfrm>
            <a:off x="1915888" y="2351315"/>
            <a:ext cx="159816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0A17029B-962C-482F-A647-E95B53E60F7D}"/>
              </a:ext>
            </a:extLst>
          </p:cNvPr>
          <p:cNvSpPr/>
          <p:nvPr/>
        </p:nvSpPr>
        <p:spPr>
          <a:xfrm>
            <a:off x="3556000" y="2481943"/>
            <a:ext cx="1016000" cy="2612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7" name="Conector recto de flecha 16">
            <a:extLst>
              <a:ext uri="{FF2B5EF4-FFF2-40B4-BE49-F238E27FC236}">
                <a16:creationId xmlns:a16="http://schemas.microsoft.com/office/drawing/2014/main" id="{60B5AD18-8219-4BD8-8404-B3254D3BD276}"/>
              </a:ext>
            </a:extLst>
          </p:cNvPr>
          <p:cNvCxnSpPr>
            <a:cxnSpLocks/>
            <a:stCxn id="16" idx="3"/>
          </p:cNvCxnSpPr>
          <p:nvPr/>
        </p:nvCxnSpPr>
        <p:spPr>
          <a:xfrm>
            <a:off x="4572000" y="2612572"/>
            <a:ext cx="187523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n 18" descr="Captura de pantalla de un celular&#10;&#10;Descripción generada automáticamente">
            <a:extLst>
              <a:ext uri="{FF2B5EF4-FFF2-40B4-BE49-F238E27FC236}">
                <a16:creationId xmlns:a16="http://schemas.microsoft.com/office/drawing/2014/main" id="{7B8FE10A-9F7F-42F3-932F-0ACFC57BA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7232" y="1332855"/>
            <a:ext cx="2358163" cy="4192290"/>
          </a:xfrm>
          <a:prstGeom prst="rect">
            <a:avLst/>
          </a:prstGeom>
          <a:ln>
            <a:solidFill>
              <a:schemeClr val="bg1">
                <a:lumMod val="65000"/>
              </a:schemeClr>
            </a:solidFill>
          </a:ln>
        </p:spPr>
      </p:pic>
      <p:pic>
        <p:nvPicPr>
          <p:cNvPr id="13" name="Imagen 12" descr="Imagen de la pantalla de un celular con texto e imágenes&#10;&#10;Descripción generada automáticamente">
            <a:extLst>
              <a:ext uri="{FF2B5EF4-FFF2-40B4-BE49-F238E27FC236}">
                <a16:creationId xmlns:a16="http://schemas.microsoft.com/office/drawing/2014/main" id="{25D963FC-3DC1-4387-8524-5F3DDDB290D7}"/>
              </a:ext>
            </a:extLst>
          </p:cNvPr>
          <p:cNvPicPr>
            <a:picLocks/>
          </p:cNvPicPr>
          <p:nvPr/>
        </p:nvPicPr>
        <p:blipFill rotWithShape="1">
          <a:blip r:embed="rId6" cstate="print">
            <a:extLst>
              <a:ext uri="{28A0092B-C50C-407E-A947-70E740481C1C}">
                <a14:useLocalDpi xmlns:a14="http://schemas.microsoft.com/office/drawing/2010/main" val="0"/>
              </a:ext>
            </a:extLst>
          </a:blip>
          <a:srcRect l="22861" t="84349" r="61696" b="6724"/>
          <a:stretch/>
        </p:blipFill>
        <p:spPr>
          <a:xfrm>
            <a:off x="4513741" y="6149569"/>
            <a:ext cx="358776" cy="374264"/>
          </a:xfrm>
          <a:prstGeom prst="rect">
            <a:avLst/>
          </a:prstGeom>
        </p:spPr>
      </p:pic>
      <p:cxnSp>
        <p:nvCxnSpPr>
          <p:cNvPr id="15" name="Conector recto de flecha 14">
            <a:extLst>
              <a:ext uri="{FF2B5EF4-FFF2-40B4-BE49-F238E27FC236}">
                <a16:creationId xmlns:a16="http://schemas.microsoft.com/office/drawing/2014/main" id="{D279256C-6AD0-47B6-8911-8DBA6ED03057}"/>
              </a:ext>
            </a:extLst>
          </p:cNvPr>
          <p:cNvCxnSpPr>
            <a:cxnSpLocks/>
            <a:stCxn id="13" idx="3"/>
          </p:cNvCxnSpPr>
          <p:nvPr/>
        </p:nvCxnSpPr>
        <p:spPr>
          <a:xfrm flipV="1">
            <a:off x="4872517" y="5525144"/>
            <a:ext cx="1574715" cy="8115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61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60AD14-5A7F-4E46-BD2A-CA37B25650E6}"/>
              </a:ext>
            </a:extLst>
          </p:cNvPr>
          <p:cNvSpPr>
            <a:spLocks noGrp="1"/>
          </p:cNvSpPr>
          <p:nvPr>
            <p:ph type="title"/>
          </p:nvPr>
        </p:nvSpPr>
        <p:spPr/>
        <p:txBody>
          <a:bodyPr/>
          <a:lstStyle/>
          <a:p>
            <a:r>
              <a:rPr lang="es-ES" sz="2400" dirty="0"/>
              <a:t>CONTRATO DE DATOS </a:t>
            </a:r>
          </a:p>
        </p:txBody>
      </p:sp>
      <p:sp>
        <p:nvSpPr>
          <p:cNvPr id="4" name="Marcador de número de diapositiva 3">
            <a:extLst>
              <a:ext uri="{FF2B5EF4-FFF2-40B4-BE49-F238E27FC236}">
                <a16:creationId xmlns:a16="http://schemas.microsoft.com/office/drawing/2014/main" id="{F960481A-A1EF-4016-AE70-411BDB820BD5}"/>
              </a:ext>
            </a:extLst>
          </p:cNvPr>
          <p:cNvSpPr>
            <a:spLocks noGrp="1"/>
          </p:cNvSpPr>
          <p:nvPr>
            <p:ph type="sldNum" sz="quarter" idx="10"/>
          </p:nvPr>
        </p:nvSpPr>
        <p:spPr/>
        <p:txBody>
          <a:bodyPr/>
          <a:lstStyle/>
          <a:p>
            <a:fld id="{E9B52608-13A2-4953-8011-EA7EC8577D97}" type="slidenum">
              <a:rPr lang="es-ES" altLang="es-ES" smtClean="0"/>
              <a:pPr/>
              <a:t>28</a:t>
            </a:fld>
            <a:endParaRPr lang="es-ES" altLang="es-ES" dirty="0"/>
          </a:p>
        </p:txBody>
      </p:sp>
      <p:pic>
        <p:nvPicPr>
          <p:cNvPr id="5" name="Imagen 4">
            <a:extLst>
              <a:ext uri="{FF2B5EF4-FFF2-40B4-BE49-F238E27FC236}">
                <a16:creationId xmlns:a16="http://schemas.microsoft.com/office/drawing/2014/main" id="{1BFCE9FF-746D-4716-9364-3BB8B3192F96}"/>
              </a:ext>
            </a:extLst>
          </p:cNvPr>
          <p:cNvPicPr>
            <a:picLocks noChangeAspect="1"/>
          </p:cNvPicPr>
          <p:nvPr/>
        </p:nvPicPr>
        <p:blipFill>
          <a:blip r:embed="rId3"/>
          <a:stretch>
            <a:fillRect/>
          </a:stretch>
        </p:blipFill>
        <p:spPr>
          <a:xfrm>
            <a:off x="394503" y="1591204"/>
            <a:ext cx="1327746" cy="3675591"/>
          </a:xfrm>
          <a:prstGeom prst="rect">
            <a:avLst/>
          </a:prstGeom>
        </p:spPr>
      </p:pic>
      <p:sp>
        <p:nvSpPr>
          <p:cNvPr id="8" name="CuadroTexto 7">
            <a:extLst>
              <a:ext uri="{FF2B5EF4-FFF2-40B4-BE49-F238E27FC236}">
                <a16:creationId xmlns:a16="http://schemas.microsoft.com/office/drawing/2014/main" id="{DAECF9BC-C4F8-4E25-BE6A-EFD407BEC9F7}"/>
              </a:ext>
            </a:extLst>
          </p:cNvPr>
          <p:cNvSpPr txBox="1"/>
          <p:nvPr/>
        </p:nvSpPr>
        <p:spPr>
          <a:xfrm>
            <a:off x="1344965" y="2060337"/>
            <a:ext cx="7924800" cy="400110"/>
          </a:xfrm>
          <a:prstGeom prst="rect">
            <a:avLst/>
          </a:prstGeom>
          <a:noFill/>
        </p:spPr>
        <p:txBody>
          <a:bodyPr wrap="square" rtlCol="0">
            <a:spAutoFit/>
          </a:bodyPr>
          <a:lstStyle/>
          <a:p>
            <a:pPr algn="ctr"/>
            <a:r>
              <a:rPr lang="es-ES" sz="2000" b="1" dirty="0">
                <a:solidFill>
                  <a:srgbClr val="FF0000"/>
                </a:solidFill>
              </a:rPr>
              <a:t>1 Byte – 1 KB (1.000 B) – 1 MB (1.000.000 B) – 1 GB (1.000 MB) </a:t>
            </a:r>
          </a:p>
        </p:txBody>
      </p:sp>
      <p:grpSp>
        <p:nvGrpSpPr>
          <p:cNvPr id="12" name="Grupo 11">
            <a:extLst>
              <a:ext uri="{FF2B5EF4-FFF2-40B4-BE49-F238E27FC236}">
                <a16:creationId xmlns:a16="http://schemas.microsoft.com/office/drawing/2014/main" id="{81E4BF72-33FE-4AB9-B56E-EE888F824951}"/>
              </a:ext>
            </a:extLst>
          </p:cNvPr>
          <p:cNvGrpSpPr/>
          <p:nvPr/>
        </p:nvGrpSpPr>
        <p:grpSpPr>
          <a:xfrm>
            <a:off x="1538514" y="2610957"/>
            <a:ext cx="7353967" cy="730928"/>
            <a:chOff x="1538514" y="1647870"/>
            <a:chExt cx="7353967" cy="730928"/>
          </a:xfrm>
        </p:grpSpPr>
        <p:pic>
          <p:nvPicPr>
            <p:cNvPr id="7" name="Imagen 6">
              <a:extLst>
                <a:ext uri="{FF2B5EF4-FFF2-40B4-BE49-F238E27FC236}">
                  <a16:creationId xmlns:a16="http://schemas.microsoft.com/office/drawing/2014/main" id="{144874CC-8EB8-4429-8712-D6CE90B7C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4687" y="1941724"/>
              <a:ext cx="168173" cy="267227"/>
            </a:xfrm>
            <a:prstGeom prst="rect">
              <a:avLst/>
            </a:prstGeom>
          </p:spPr>
        </p:pic>
        <p:sp>
          <p:nvSpPr>
            <p:cNvPr id="9" name="CuadroTexto 8">
              <a:extLst>
                <a:ext uri="{FF2B5EF4-FFF2-40B4-BE49-F238E27FC236}">
                  <a16:creationId xmlns:a16="http://schemas.microsoft.com/office/drawing/2014/main" id="{F571383A-AE18-4066-97FF-3789066135BD}"/>
                </a:ext>
              </a:extLst>
            </p:cNvPr>
            <p:cNvSpPr txBox="1"/>
            <p:nvPr/>
          </p:nvSpPr>
          <p:spPr>
            <a:xfrm>
              <a:off x="2367642" y="1647870"/>
              <a:ext cx="6469086" cy="369332"/>
            </a:xfrm>
            <a:prstGeom prst="rect">
              <a:avLst/>
            </a:prstGeom>
            <a:noFill/>
          </p:spPr>
          <p:txBody>
            <a:bodyPr wrap="square" rtlCol="0">
              <a:spAutoFit/>
            </a:bodyPr>
            <a:lstStyle/>
            <a:p>
              <a:r>
                <a:rPr lang="es-ES" b="1" dirty="0">
                  <a:solidFill>
                    <a:srgbClr val="0070C0"/>
                  </a:solidFill>
                  <a:sym typeface="Wingdings" panose="05000000000000000000" pitchFamily="2" charset="2"/>
                </a:rPr>
                <a:t>1 nota texto (15 palabras)  1 KB  </a:t>
              </a:r>
              <a:r>
                <a:rPr lang="es-ES" b="1" dirty="0">
                  <a:solidFill>
                    <a:srgbClr val="0070C0"/>
                  </a:solidFill>
                </a:rPr>
                <a:t>Vaso de chupito (50 ml)</a:t>
              </a:r>
            </a:p>
          </p:txBody>
        </p:sp>
        <p:sp>
          <p:nvSpPr>
            <p:cNvPr id="11" name="CuadroTexto 10">
              <a:extLst>
                <a:ext uri="{FF2B5EF4-FFF2-40B4-BE49-F238E27FC236}">
                  <a16:creationId xmlns:a16="http://schemas.microsoft.com/office/drawing/2014/main" id="{191855E6-D5CD-44B7-AF55-A36C7C2DE466}"/>
                </a:ext>
              </a:extLst>
            </p:cNvPr>
            <p:cNvSpPr txBox="1"/>
            <p:nvPr/>
          </p:nvSpPr>
          <p:spPr>
            <a:xfrm>
              <a:off x="2367642" y="1973762"/>
              <a:ext cx="6241144" cy="369332"/>
            </a:xfrm>
            <a:prstGeom prst="rect">
              <a:avLst/>
            </a:prstGeom>
            <a:noFill/>
          </p:spPr>
          <p:txBody>
            <a:bodyPr wrap="square" rtlCol="0">
              <a:spAutoFit/>
            </a:bodyPr>
            <a:lstStyle>
              <a:defPPr>
                <a:defRPr lang="es-ES"/>
              </a:defPPr>
              <a:lvl1pPr>
                <a:defRPr b="1">
                  <a:solidFill>
                    <a:srgbClr val="0070C0"/>
                  </a:solidFill>
                </a:defRPr>
              </a:lvl1pPr>
            </a:lstStyle>
            <a:p>
              <a:r>
                <a:rPr lang="es-ES" dirty="0"/>
                <a:t>1 MB </a:t>
              </a:r>
              <a:r>
                <a:rPr lang="es-ES" dirty="0">
                  <a:sym typeface="Wingdings" panose="05000000000000000000" pitchFamily="2" charset="2"/>
                </a:rPr>
                <a:t> 1.000 notas  50 litros de agua</a:t>
              </a:r>
              <a:endParaRPr lang="es-ES" dirty="0"/>
            </a:p>
          </p:txBody>
        </p:sp>
        <p:sp>
          <p:nvSpPr>
            <p:cNvPr id="27" name="Rectángulo 26">
              <a:extLst>
                <a:ext uri="{FF2B5EF4-FFF2-40B4-BE49-F238E27FC236}">
                  <a16:creationId xmlns:a16="http://schemas.microsoft.com/office/drawing/2014/main" id="{C6F02C91-4E1F-4F4B-AAE4-4C5C18C726B8}"/>
                </a:ext>
              </a:extLst>
            </p:cNvPr>
            <p:cNvSpPr/>
            <p:nvPr/>
          </p:nvSpPr>
          <p:spPr>
            <a:xfrm>
              <a:off x="1538514" y="1647870"/>
              <a:ext cx="7353967" cy="730928"/>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grpSp>
        <p:nvGrpSpPr>
          <p:cNvPr id="10" name="Grupo 9">
            <a:extLst>
              <a:ext uri="{FF2B5EF4-FFF2-40B4-BE49-F238E27FC236}">
                <a16:creationId xmlns:a16="http://schemas.microsoft.com/office/drawing/2014/main" id="{B5F6FBE4-F9CB-43E2-B736-82793410D6F3}"/>
              </a:ext>
            </a:extLst>
          </p:cNvPr>
          <p:cNvGrpSpPr/>
          <p:nvPr/>
        </p:nvGrpSpPr>
        <p:grpSpPr>
          <a:xfrm>
            <a:off x="1538514" y="3475170"/>
            <a:ext cx="7353967" cy="766632"/>
            <a:chOff x="1538514" y="2870447"/>
            <a:chExt cx="7353967" cy="766632"/>
          </a:xfrm>
        </p:grpSpPr>
        <p:sp>
          <p:nvSpPr>
            <p:cNvPr id="14" name="CuadroTexto 13">
              <a:extLst>
                <a:ext uri="{FF2B5EF4-FFF2-40B4-BE49-F238E27FC236}">
                  <a16:creationId xmlns:a16="http://schemas.microsoft.com/office/drawing/2014/main" id="{DBAA0DEB-5783-4017-9611-0DE1E673E2AF}"/>
                </a:ext>
              </a:extLst>
            </p:cNvPr>
            <p:cNvSpPr txBox="1"/>
            <p:nvPr/>
          </p:nvSpPr>
          <p:spPr>
            <a:xfrm>
              <a:off x="2367642" y="2870447"/>
              <a:ext cx="6469086" cy="369332"/>
            </a:xfrm>
            <a:prstGeom prst="rect">
              <a:avLst/>
            </a:prstGeom>
            <a:noFill/>
          </p:spPr>
          <p:txBody>
            <a:bodyPr wrap="square" rtlCol="0">
              <a:spAutoFit/>
            </a:bodyPr>
            <a:lstStyle/>
            <a:p>
              <a:r>
                <a:rPr lang="es-ES" b="1" dirty="0">
                  <a:solidFill>
                    <a:srgbClr val="0070C0"/>
                  </a:solidFill>
                  <a:sym typeface="Wingdings" panose="05000000000000000000" pitchFamily="2" charset="2"/>
                </a:rPr>
                <a:t>1 nota voz (1 minuto)  138 KB  </a:t>
              </a:r>
              <a:r>
                <a:rPr lang="es-ES" b="1" dirty="0">
                  <a:solidFill>
                    <a:srgbClr val="0070C0"/>
                  </a:solidFill>
                </a:rPr>
                <a:t>24 vasos de agua (6 l)</a:t>
              </a:r>
            </a:p>
          </p:txBody>
        </p:sp>
        <p:sp>
          <p:nvSpPr>
            <p:cNvPr id="15" name="CuadroTexto 14">
              <a:extLst>
                <a:ext uri="{FF2B5EF4-FFF2-40B4-BE49-F238E27FC236}">
                  <a16:creationId xmlns:a16="http://schemas.microsoft.com/office/drawing/2014/main" id="{5DF97632-F41C-4D95-A608-72302BD19374}"/>
                </a:ext>
              </a:extLst>
            </p:cNvPr>
            <p:cNvSpPr txBox="1"/>
            <p:nvPr/>
          </p:nvSpPr>
          <p:spPr>
            <a:xfrm>
              <a:off x="2367642" y="3211426"/>
              <a:ext cx="6241144" cy="369332"/>
            </a:xfrm>
            <a:prstGeom prst="rect">
              <a:avLst/>
            </a:prstGeom>
            <a:noFill/>
          </p:spPr>
          <p:txBody>
            <a:bodyPr wrap="square" rtlCol="0">
              <a:spAutoFit/>
            </a:bodyPr>
            <a:lstStyle>
              <a:defPPr>
                <a:defRPr lang="es-ES"/>
              </a:defPPr>
              <a:lvl1pPr>
                <a:defRPr b="1">
                  <a:solidFill>
                    <a:srgbClr val="0070C0"/>
                  </a:solidFill>
                </a:defRPr>
              </a:lvl1pPr>
            </a:lstStyle>
            <a:p>
              <a:r>
                <a:rPr lang="es-ES" dirty="0"/>
                <a:t>1 MB </a:t>
              </a:r>
              <a:r>
                <a:rPr lang="es-ES" dirty="0">
                  <a:sym typeface="Wingdings" panose="05000000000000000000" pitchFamily="2" charset="2"/>
                </a:rPr>
                <a:t> 7 notas  42 litros de agua</a:t>
              </a:r>
              <a:endParaRPr lang="es-ES" dirty="0"/>
            </a:p>
          </p:txBody>
        </p:sp>
        <p:pic>
          <p:nvPicPr>
            <p:cNvPr id="22" name="Imagen 21">
              <a:extLst>
                <a:ext uri="{FF2B5EF4-FFF2-40B4-BE49-F238E27FC236}">
                  <a16:creationId xmlns:a16="http://schemas.microsoft.com/office/drawing/2014/main" id="{2317D016-AAD0-4638-8D79-A8F14CB672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5688" y="3057124"/>
              <a:ext cx="274854" cy="436743"/>
            </a:xfrm>
            <a:prstGeom prst="rect">
              <a:avLst/>
            </a:prstGeom>
          </p:spPr>
        </p:pic>
        <p:sp>
          <p:nvSpPr>
            <p:cNvPr id="28" name="Rectángulo 27">
              <a:extLst>
                <a:ext uri="{FF2B5EF4-FFF2-40B4-BE49-F238E27FC236}">
                  <a16:creationId xmlns:a16="http://schemas.microsoft.com/office/drawing/2014/main" id="{FAB89937-B011-43CF-BDD0-3872B80B2E60}"/>
                </a:ext>
              </a:extLst>
            </p:cNvPr>
            <p:cNvSpPr/>
            <p:nvPr/>
          </p:nvSpPr>
          <p:spPr>
            <a:xfrm>
              <a:off x="1538514" y="2906151"/>
              <a:ext cx="7353967" cy="730928"/>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grpSp>
        <p:nvGrpSpPr>
          <p:cNvPr id="6" name="Grupo 5">
            <a:extLst>
              <a:ext uri="{FF2B5EF4-FFF2-40B4-BE49-F238E27FC236}">
                <a16:creationId xmlns:a16="http://schemas.microsoft.com/office/drawing/2014/main" id="{D4397274-9A60-4225-A25F-39B54C7750BA}"/>
              </a:ext>
            </a:extLst>
          </p:cNvPr>
          <p:cNvGrpSpPr/>
          <p:nvPr/>
        </p:nvGrpSpPr>
        <p:grpSpPr>
          <a:xfrm>
            <a:off x="1538514" y="4404884"/>
            <a:ext cx="7353967" cy="805246"/>
            <a:chOff x="1538514" y="3977472"/>
            <a:chExt cx="7353967" cy="805246"/>
          </a:xfrm>
        </p:grpSpPr>
        <p:sp>
          <p:nvSpPr>
            <p:cNvPr id="16" name="CuadroTexto 15">
              <a:extLst>
                <a:ext uri="{FF2B5EF4-FFF2-40B4-BE49-F238E27FC236}">
                  <a16:creationId xmlns:a16="http://schemas.microsoft.com/office/drawing/2014/main" id="{BF012D6F-0DD1-45D3-B5F4-149FF51526E6}"/>
                </a:ext>
              </a:extLst>
            </p:cNvPr>
            <p:cNvSpPr txBox="1"/>
            <p:nvPr/>
          </p:nvSpPr>
          <p:spPr>
            <a:xfrm>
              <a:off x="2367642" y="3977472"/>
              <a:ext cx="6469086" cy="369332"/>
            </a:xfrm>
            <a:prstGeom prst="rect">
              <a:avLst/>
            </a:prstGeom>
            <a:noFill/>
          </p:spPr>
          <p:txBody>
            <a:bodyPr wrap="square" rtlCol="0">
              <a:spAutoFit/>
            </a:bodyPr>
            <a:lstStyle/>
            <a:p>
              <a:r>
                <a:rPr lang="es-ES" b="1" dirty="0">
                  <a:solidFill>
                    <a:srgbClr val="0070C0"/>
                  </a:solidFill>
                  <a:sym typeface="Wingdings" panose="05000000000000000000" pitchFamily="2" charset="2"/>
                </a:rPr>
                <a:t>1 llamada voz (1 min.)  344 KB  75 vasos de agua (18 l)</a:t>
              </a:r>
              <a:endParaRPr lang="es-ES" b="1" dirty="0">
                <a:solidFill>
                  <a:srgbClr val="0070C0"/>
                </a:solidFill>
              </a:endParaRPr>
            </a:p>
          </p:txBody>
        </p:sp>
        <p:sp>
          <p:nvSpPr>
            <p:cNvPr id="17" name="CuadroTexto 16">
              <a:extLst>
                <a:ext uri="{FF2B5EF4-FFF2-40B4-BE49-F238E27FC236}">
                  <a16:creationId xmlns:a16="http://schemas.microsoft.com/office/drawing/2014/main" id="{D0B6D7ED-A4EC-4F69-A2F7-A04ECCAF9CCD}"/>
                </a:ext>
              </a:extLst>
            </p:cNvPr>
            <p:cNvSpPr txBox="1"/>
            <p:nvPr/>
          </p:nvSpPr>
          <p:spPr>
            <a:xfrm>
              <a:off x="2367642" y="4413386"/>
              <a:ext cx="6241144" cy="369332"/>
            </a:xfrm>
            <a:prstGeom prst="rect">
              <a:avLst/>
            </a:prstGeom>
            <a:noFill/>
          </p:spPr>
          <p:txBody>
            <a:bodyPr wrap="square" rtlCol="0">
              <a:spAutoFit/>
            </a:bodyPr>
            <a:lstStyle>
              <a:defPPr>
                <a:defRPr lang="es-ES"/>
              </a:defPPr>
              <a:lvl1pPr>
                <a:defRPr b="1">
                  <a:solidFill>
                    <a:srgbClr val="0070C0"/>
                  </a:solidFill>
                </a:defRPr>
              </a:lvl1pPr>
            </a:lstStyle>
            <a:p>
              <a:r>
                <a:rPr lang="es-ES" dirty="0"/>
                <a:t>1 MB </a:t>
              </a:r>
              <a:r>
                <a:rPr lang="es-ES" dirty="0">
                  <a:sym typeface="Wingdings" panose="05000000000000000000" pitchFamily="2" charset="2"/>
                </a:rPr>
                <a:t> 3 llamadas  120 litros de agua</a:t>
              </a:r>
              <a:endParaRPr lang="es-ES" dirty="0"/>
            </a:p>
          </p:txBody>
        </p:sp>
        <p:pic>
          <p:nvPicPr>
            <p:cNvPr id="24" name="Imagen 23">
              <a:extLst>
                <a:ext uri="{FF2B5EF4-FFF2-40B4-BE49-F238E27FC236}">
                  <a16:creationId xmlns:a16="http://schemas.microsoft.com/office/drawing/2014/main" id="{E17FB459-D294-4CE9-9FE1-9E615E49A6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006" y="4124861"/>
              <a:ext cx="377974" cy="600601"/>
            </a:xfrm>
            <a:prstGeom prst="rect">
              <a:avLst/>
            </a:prstGeom>
          </p:spPr>
        </p:pic>
        <p:sp>
          <p:nvSpPr>
            <p:cNvPr id="29" name="Rectángulo 28">
              <a:extLst>
                <a:ext uri="{FF2B5EF4-FFF2-40B4-BE49-F238E27FC236}">
                  <a16:creationId xmlns:a16="http://schemas.microsoft.com/office/drawing/2014/main" id="{1CF14692-ED47-4925-A10B-27713DFC68B9}"/>
                </a:ext>
              </a:extLst>
            </p:cNvPr>
            <p:cNvSpPr/>
            <p:nvPr/>
          </p:nvSpPr>
          <p:spPr>
            <a:xfrm>
              <a:off x="1538514" y="4005094"/>
              <a:ext cx="7353967" cy="730928"/>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grpSp>
        <p:nvGrpSpPr>
          <p:cNvPr id="3" name="Grupo 2">
            <a:extLst>
              <a:ext uri="{FF2B5EF4-FFF2-40B4-BE49-F238E27FC236}">
                <a16:creationId xmlns:a16="http://schemas.microsoft.com/office/drawing/2014/main" id="{A7BC5342-E04F-407C-A8F1-206F0B7CCE96}"/>
              </a:ext>
            </a:extLst>
          </p:cNvPr>
          <p:cNvGrpSpPr/>
          <p:nvPr/>
        </p:nvGrpSpPr>
        <p:grpSpPr>
          <a:xfrm>
            <a:off x="1538514" y="5386562"/>
            <a:ext cx="7567386" cy="767146"/>
            <a:chOff x="1538514" y="5205483"/>
            <a:chExt cx="7567386" cy="767146"/>
          </a:xfrm>
        </p:grpSpPr>
        <p:sp>
          <p:nvSpPr>
            <p:cNvPr id="25" name="CuadroTexto 24">
              <a:extLst>
                <a:ext uri="{FF2B5EF4-FFF2-40B4-BE49-F238E27FC236}">
                  <a16:creationId xmlns:a16="http://schemas.microsoft.com/office/drawing/2014/main" id="{15A642B5-93BD-4811-83AD-19F7F56060FC}"/>
                </a:ext>
              </a:extLst>
            </p:cNvPr>
            <p:cNvSpPr txBox="1"/>
            <p:nvPr/>
          </p:nvSpPr>
          <p:spPr>
            <a:xfrm>
              <a:off x="2367642" y="5205483"/>
              <a:ext cx="6410539" cy="369332"/>
            </a:xfrm>
            <a:prstGeom prst="rect">
              <a:avLst/>
            </a:prstGeom>
            <a:noFill/>
          </p:spPr>
          <p:txBody>
            <a:bodyPr wrap="square" rtlCol="0">
              <a:spAutoFit/>
            </a:bodyPr>
            <a:lstStyle/>
            <a:p>
              <a:r>
                <a:rPr lang="es-ES" b="1" dirty="0">
                  <a:solidFill>
                    <a:srgbClr val="0070C0"/>
                  </a:solidFill>
                  <a:sym typeface="Wingdings" panose="05000000000000000000" pitchFamily="2" charset="2"/>
                </a:rPr>
                <a:t>1 videollamada (1 min.)  6,7 MB  1.460 vasos de agua (365 l)</a:t>
              </a:r>
              <a:endParaRPr lang="es-ES" b="1" dirty="0">
                <a:solidFill>
                  <a:srgbClr val="0070C0"/>
                </a:solidFill>
              </a:endParaRPr>
            </a:p>
          </p:txBody>
        </p:sp>
        <p:sp>
          <p:nvSpPr>
            <p:cNvPr id="26" name="CuadroTexto 25">
              <a:extLst>
                <a:ext uri="{FF2B5EF4-FFF2-40B4-BE49-F238E27FC236}">
                  <a16:creationId xmlns:a16="http://schemas.microsoft.com/office/drawing/2014/main" id="{3B1472D0-673C-42E7-816C-5A561E01D7D6}"/>
                </a:ext>
              </a:extLst>
            </p:cNvPr>
            <p:cNvSpPr txBox="1"/>
            <p:nvPr/>
          </p:nvSpPr>
          <p:spPr>
            <a:xfrm>
              <a:off x="2367642" y="5603297"/>
              <a:ext cx="6738258" cy="369332"/>
            </a:xfrm>
            <a:prstGeom prst="rect">
              <a:avLst/>
            </a:prstGeom>
            <a:noFill/>
          </p:spPr>
          <p:txBody>
            <a:bodyPr wrap="square" rtlCol="0">
              <a:spAutoFit/>
            </a:bodyPr>
            <a:lstStyle>
              <a:defPPr>
                <a:defRPr lang="es-ES"/>
              </a:defPPr>
              <a:lvl1pPr>
                <a:defRPr b="1">
                  <a:solidFill>
                    <a:srgbClr val="0070C0"/>
                  </a:solidFill>
                </a:defRPr>
              </a:lvl1pPr>
            </a:lstStyle>
            <a:p>
              <a:r>
                <a:rPr lang="es-ES" dirty="0"/>
                <a:t>1 videollamada (1 hora) </a:t>
              </a:r>
              <a:r>
                <a:rPr lang="es-ES" dirty="0">
                  <a:sym typeface="Wingdings" panose="05000000000000000000" pitchFamily="2" charset="2"/>
                </a:rPr>
                <a:t> 400 MB  87.600 vasos de agua (22 m</a:t>
              </a:r>
              <a:r>
                <a:rPr lang="es-ES" baseline="30000" dirty="0">
                  <a:sym typeface="Wingdings" panose="05000000000000000000" pitchFamily="2" charset="2"/>
                </a:rPr>
                <a:t>3</a:t>
              </a:r>
              <a:r>
                <a:rPr lang="es-ES" dirty="0">
                  <a:sym typeface="Wingdings" panose="05000000000000000000" pitchFamily="2" charset="2"/>
                </a:rPr>
                <a:t>)</a:t>
              </a:r>
              <a:endParaRPr lang="es-ES" dirty="0"/>
            </a:p>
          </p:txBody>
        </p:sp>
        <p:sp>
          <p:nvSpPr>
            <p:cNvPr id="30" name="Rectángulo 29">
              <a:extLst>
                <a:ext uri="{FF2B5EF4-FFF2-40B4-BE49-F238E27FC236}">
                  <a16:creationId xmlns:a16="http://schemas.microsoft.com/office/drawing/2014/main" id="{921D98B3-0A2C-45B2-8F92-694D36B40213}"/>
                </a:ext>
              </a:extLst>
            </p:cNvPr>
            <p:cNvSpPr/>
            <p:nvPr/>
          </p:nvSpPr>
          <p:spPr>
            <a:xfrm>
              <a:off x="1538514" y="5223383"/>
              <a:ext cx="7353967" cy="730928"/>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pic>
          <p:nvPicPr>
            <p:cNvPr id="32" name="Imagen 31" descr="Imagen que contiene exterior, verde, alberca, azul&#10;&#10;Descripción generada automáticamente">
              <a:extLst>
                <a:ext uri="{FF2B5EF4-FFF2-40B4-BE49-F238E27FC236}">
                  <a16:creationId xmlns:a16="http://schemas.microsoft.com/office/drawing/2014/main" id="{232BB4C0-F965-413C-809B-9B4E51BDDB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5037" y="5266795"/>
              <a:ext cx="591080" cy="591080"/>
            </a:xfrm>
            <a:prstGeom prst="rect">
              <a:avLst/>
            </a:prstGeom>
          </p:spPr>
        </p:pic>
      </p:grpSp>
      <p:sp>
        <p:nvSpPr>
          <p:cNvPr id="23" name="CuadroTexto 22">
            <a:extLst>
              <a:ext uri="{FF2B5EF4-FFF2-40B4-BE49-F238E27FC236}">
                <a16:creationId xmlns:a16="http://schemas.microsoft.com/office/drawing/2014/main" id="{88816BBB-8062-471D-B7F7-1EBE4DDA767C}"/>
              </a:ext>
            </a:extLst>
          </p:cNvPr>
          <p:cNvSpPr txBox="1"/>
          <p:nvPr/>
        </p:nvSpPr>
        <p:spPr>
          <a:xfrm>
            <a:off x="251520" y="718666"/>
            <a:ext cx="8640961" cy="1292662"/>
          </a:xfrm>
          <a:prstGeom prst="rect">
            <a:avLst/>
          </a:prstGeom>
          <a:noFill/>
        </p:spPr>
        <p:txBody>
          <a:bodyPr wrap="square" rtlCol="0">
            <a:spAutoFit/>
          </a:bodyPr>
          <a:lstStyle/>
          <a:p>
            <a:r>
              <a:rPr lang="es-ES" sz="2400" b="1" u="sng" dirty="0">
                <a:solidFill>
                  <a:srgbClr val="005392"/>
                </a:solidFill>
              </a:rPr>
              <a:t>“Ocupación” de los datos y consumo</a:t>
            </a:r>
            <a:r>
              <a:rPr lang="es-ES" dirty="0">
                <a:solidFill>
                  <a:srgbClr val="005392"/>
                </a:solidFill>
              </a:rPr>
              <a:t>.</a:t>
            </a:r>
          </a:p>
          <a:p>
            <a:pPr lvl="3"/>
            <a:r>
              <a:rPr lang="es-ES" dirty="0">
                <a:solidFill>
                  <a:srgbClr val="005392"/>
                </a:solidFill>
              </a:rPr>
              <a:t>El uso del teléfono consume “ancho de banda” y las compañías telefónicas controlan ese consumo aplicándolo a nuestro contrato, pero … ¿cuanto ocupan las comunicaciones? </a:t>
            </a:r>
          </a:p>
        </p:txBody>
      </p:sp>
    </p:spTree>
    <p:extLst>
      <p:ext uri="{BB962C8B-B14F-4D97-AF65-F5344CB8AC3E}">
        <p14:creationId xmlns:p14="http://schemas.microsoft.com/office/powerpoint/2010/main" val="275077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down)">
                                      <p:cBhvr>
                                        <p:cTn id="7" dur="500"/>
                                        <p:tgtEl>
                                          <p:spTgt spid="2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wipe(down)">
                                      <p:cBhvr>
                                        <p:cTn id="10" dur="500"/>
                                        <p:tgtEl>
                                          <p:spTgt spid="2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righ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righ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right)">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uiExpand="1"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8226435-AAE0-4131-ABA1-817618E8F3A7}" type="slidenum">
              <a:rPr lang="es-ES" altLang="es-ES" sz="1000">
                <a:solidFill>
                  <a:srgbClr val="78697B"/>
                </a:solidFill>
              </a:rPr>
              <a:pPr eaLnBrk="1" hangingPunct="1"/>
              <a:t>29</a:t>
            </a:fld>
            <a:endParaRPr lang="es-ES" altLang="es-ES" sz="1000">
              <a:solidFill>
                <a:srgbClr val="78697B"/>
              </a:solidFill>
            </a:endParaRPr>
          </a:p>
        </p:txBody>
      </p:sp>
      <p:sp>
        <p:nvSpPr>
          <p:cNvPr id="5" name="4 Rectángulo"/>
          <p:cNvSpPr/>
          <p:nvPr/>
        </p:nvSpPr>
        <p:spPr>
          <a:xfrm>
            <a:off x="274639" y="2308804"/>
            <a:ext cx="8594725" cy="1015663"/>
          </a:xfrm>
          <a:prstGeom prst="rect">
            <a:avLst/>
          </a:prstGeom>
        </p:spPr>
        <p:txBody>
          <a:bodyPr>
            <a:spAutoFit/>
          </a:bodyPr>
          <a:lstStyle/>
          <a:p>
            <a:pPr algn="ctr">
              <a:defRPr/>
            </a:pPr>
            <a:r>
              <a:rPr lang="es-ES_tradnl" sz="6000" b="1" dirty="0">
                <a:solidFill>
                  <a:srgbClr val="1D4696"/>
                </a:solidFill>
                <a:latin typeface="+mn-lt"/>
                <a:ea typeface="Verdana" pitchFamily="34" charset="0"/>
                <a:cs typeface="Verdana" pitchFamily="34" charset="0"/>
              </a:rPr>
              <a:t>CONECTARSE A INTERNET</a:t>
            </a:r>
            <a:endParaRPr lang="es-ES" sz="2400" b="1" dirty="0">
              <a:solidFill>
                <a:srgbClr val="1D4696"/>
              </a:solidFill>
              <a:latin typeface="+mn-lt"/>
              <a:ea typeface="Verdana" pitchFamily="34" charset="0"/>
              <a:cs typeface="Verdana" pitchFamily="34" charset="0"/>
            </a:endParaRPr>
          </a:p>
        </p:txBody>
      </p:sp>
    </p:spTree>
    <p:extLst>
      <p:ext uri="{BB962C8B-B14F-4D97-AF65-F5344CB8AC3E}">
        <p14:creationId xmlns:p14="http://schemas.microsoft.com/office/powerpoint/2010/main" val="69669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B54954E6-5376-4C48-8C2F-F3A60AC32A70}"/>
              </a:ext>
            </a:extLst>
          </p:cNvPr>
          <p:cNvSpPr>
            <a:spLocks noGrp="1"/>
          </p:cNvSpPr>
          <p:nvPr>
            <p:ph type="sldNum" sz="quarter" idx="10"/>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E9B52608-13A2-4953-8011-EA7EC8577D97}" type="slidenum">
              <a:rPr kumimoji="0" lang="es-ES" altLang="es-ES" sz="1400" b="1" i="0" u="none" strike="noStrike" kern="1200" cap="none" spc="0" normalizeH="0" baseline="0" noProof="0" smtClean="0">
                <a:ln>
                  <a:noFill/>
                </a:ln>
                <a:solidFill>
                  <a:srgbClr val="297FD5">
                    <a:lumMod val="75000"/>
                  </a:srgbClr>
                </a:solidFill>
                <a:effectLst/>
                <a:uLnTx/>
                <a:uFillTx/>
                <a:latin typeface="Calibri" panose="020F0502020204030204" pitchFamily="34" charset="0"/>
                <a:ea typeface="MS PGothic" panose="020B0600070205080204" pitchFamily="34"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es-ES" altLang="es-ES" sz="1400" b="1" i="0" u="none" strike="noStrike" kern="1200" cap="none" spc="0" normalizeH="0" baseline="0" noProof="0">
              <a:ln>
                <a:noFill/>
              </a:ln>
              <a:solidFill>
                <a:srgbClr val="297FD5">
                  <a:lumMod val="75000"/>
                </a:srgbClr>
              </a:solidFill>
              <a:effectLst/>
              <a:uLnTx/>
              <a:uFillTx/>
              <a:latin typeface="Calibri" panose="020F0502020204030204" pitchFamily="34" charset="0"/>
              <a:ea typeface="MS PGothic" panose="020B0600070205080204" pitchFamily="34" charset="-128"/>
              <a:cs typeface="+mn-cs"/>
            </a:endParaRPr>
          </a:p>
        </p:txBody>
      </p:sp>
      <p:pic>
        <p:nvPicPr>
          <p:cNvPr id="5" name="Imagen 4">
            <a:extLst>
              <a:ext uri="{FF2B5EF4-FFF2-40B4-BE49-F238E27FC236}">
                <a16:creationId xmlns:a16="http://schemas.microsoft.com/office/drawing/2014/main" id="{874085D6-CEF3-479B-ADD5-4723F39FAA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1237" y="1888257"/>
            <a:ext cx="1666001" cy="3482846"/>
          </a:xfrm>
          <a:prstGeom prst="rect">
            <a:avLst/>
          </a:prstGeom>
        </p:spPr>
      </p:pic>
      <p:pic>
        <p:nvPicPr>
          <p:cNvPr id="6" name="201102-1">
            <a:hlinkClick r:id="" action="ppaction://media"/>
            <a:extLst>
              <a:ext uri="{FF2B5EF4-FFF2-40B4-BE49-F238E27FC236}">
                <a16:creationId xmlns:a16="http://schemas.microsoft.com/office/drawing/2014/main" id="{F468CEBF-D11F-4D15-8681-4FE75D8221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
        <p:nvSpPr>
          <p:cNvPr id="7" name="4 Título">
            <a:extLst>
              <a:ext uri="{FF2B5EF4-FFF2-40B4-BE49-F238E27FC236}">
                <a16:creationId xmlns:a16="http://schemas.microsoft.com/office/drawing/2014/main" id="{01389B94-1702-4000-9D1A-58729D9DA9D0}"/>
              </a:ext>
            </a:extLst>
          </p:cNvPr>
          <p:cNvSpPr>
            <a:spLocks noGrp="1"/>
          </p:cNvSpPr>
          <p:nvPr>
            <p:ph type="title"/>
          </p:nvPr>
        </p:nvSpPr>
        <p:spPr>
          <a:xfrm>
            <a:off x="251520" y="70744"/>
            <a:ext cx="5749230" cy="450553"/>
          </a:xfrm>
        </p:spPr>
        <p:txBody>
          <a:bodyPr/>
          <a:lstStyle/>
          <a:p>
            <a:pPr eaLnBrk="1" hangingPunct="1"/>
            <a:r>
              <a:rPr lang="es-ES" altLang="es-ES" sz="2400" dirty="0"/>
              <a:t>¿Y QUÉ ES UN SMARTPHONE? </a:t>
            </a:r>
          </a:p>
        </p:txBody>
      </p:sp>
      <p:sp>
        <p:nvSpPr>
          <p:cNvPr id="8" name="Marcador de contenido 5">
            <a:extLst>
              <a:ext uri="{FF2B5EF4-FFF2-40B4-BE49-F238E27FC236}">
                <a16:creationId xmlns:a16="http://schemas.microsoft.com/office/drawing/2014/main" id="{9E69B536-7261-4E8F-88E3-F688C7AFC038}"/>
              </a:ext>
            </a:extLst>
          </p:cNvPr>
          <p:cNvSpPr>
            <a:spLocks noGrp="1"/>
          </p:cNvSpPr>
          <p:nvPr>
            <p:ph idx="1"/>
          </p:nvPr>
        </p:nvSpPr>
        <p:spPr>
          <a:xfrm>
            <a:off x="533400" y="1228380"/>
            <a:ext cx="8229600" cy="4594939"/>
          </a:xfrm>
        </p:spPr>
        <p:txBody>
          <a:bodyPr/>
          <a:lstStyle/>
          <a:p>
            <a:endParaRPr lang="es-ES"/>
          </a:p>
        </p:txBody>
      </p:sp>
      <p:grpSp>
        <p:nvGrpSpPr>
          <p:cNvPr id="10" name="Grupo 9">
            <a:extLst>
              <a:ext uri="{FF2B5EF4-FFF2-40B4-BE49-F238E27FC236}">
                <a16:creationId xmlns:a16="http://schemas.microsoft.com/office/drawing/2014/main" id="{E0584EB7-DBB8-41BD-9747-035F70A9FAD1}"/>
              </a:ext>
            </a:extLst>
          </p:cNvPr>
          <p:cNvGrpSpPr/>
          <p:nvPr/>
        </p:nvGrpSpPr>
        <p:grpSpPr>
          <a:xfrm>
            <a:off x="1531940" y="1509715"/>
            <a:ext cx="6073775" cy="4732337"/>
            <a:chOff x="1531938" y="1509713"/>
            <a:chExt cx="6073775" cy="4732337"/>
          </a:xfrm>
        </p:grpSpPr>
        <p:pic>
          <p:nvPicPr>
            <p:cNvPr id="11" name="Picture 2">
              <a:extLst>
                <a:ext uri="{FF2B5EF4-FFF2-40B4-BE49-F238E27FC236}">
                  <a16:creationId xmlns:a16="http://schemas.microsoft.com/office/drawing/2014/main" id="{CBB5D57E-2401-4290-8F66-71FD3FC64CA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862387" y="3074988"/>
              <a:ext cx="1419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A6B9ADD3-8981-4836-80A9-B228E902F7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750" y="1509713"/>
              <a:ext cx="17049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86B78BE2-8074-4248-830A-32B4A9AED3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31938" y="2957513"/>
              <a:ext cx="8540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F4F6BAF2-0E84-4F06-ACCE-E646C8FD3E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87513" y="4616450"/>
              <a:ext cx="9429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6D5DF257-EF9F-4EFE-9905-2B1D4CCED2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4763" y="1512888"/>
              <a:ext cx="11239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a:extLst>
                <a:ext uri="{FF2B5EF4-FFF2-40B4-BE49-F238E27FC236}">
                  <a16:creationId xmlns:a16="http://schemas.microsoft.com/office/drawing/2014/main" id="{3C911D4A-2736-4954-8DA6-C08AFCC38B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9700" y="4784725"/>
              <a:ext cx="181927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DD62C4E9-9654-43B4-85D5-A0EEE14725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48388" y="2084388"/>
              <a:ext cx="14573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a:extLst>
                <a:ext uri="{FF2B5EF4-FFF2-40B4-BE49-F238E27FC236}">
                  <a16:creationId xmlns:a16="http://schemas.microsoft.com/office/drawing/2014/main" id="{AA5D3669-ED69-49F6-9282-891D8DD20A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15075" y="4127500"/>
              <a:ext cx="83185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11 Rectángulo">
            <a:extLst>
              <a:ext uri="{FF2B5EF4-FFF2-40B4-BE49-F238E27FC236}">
                <a16:creationId xmlns:a16="http://schemas.microsoft.com/office/drawing/2014/main" id="{F770FDA3-3637-4126-882C-3B3C45152ACD}"/>
              </a:ext>
            </a:extLst>
          </p:cNvPr>
          <p:cNvSpPr>
            <a:spLocks noChangeArrowheads="1"/>
          </p:cNvSpPr>
          <p:nvPr/>
        </p:nvSpPr>
        <p:spPr bwMode="auto">
          <a:xfrm>
            <a:off x="0" y="768352"/>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altLang="es-ES" sz="2400" b="0" i="0" u="none" strike="noStrike" kern="1200" cap="none" spc="0" normalizeH="0" baseline="0" noProof="0" dirty="0">
                <a:ln>
                  <a:noFill/>
                </a:ln>
                <a:solidFill>
                  <a:srgbClr val="297FD5">
                    <a:lumMod val="75000"/>
                  </a:srgbClr>
                </a:solidFill>
                <a:effectLst/>
                <a:uLnTx/>
                <a:uFillTx/>
                <a:latin typeface="Calibri" panose="020F0502020204030204" pitchFamily="34" charset="0"/>
                <a:ea typeface="MS PGothic" panose="020B0600070205080204" pitchFamily="34" charset="-128"/>
                <a:cs typeface="+mn-cs"/>
              </a:rPr>
              <a:t>Diferencias con los teléfonos móviles tradicionales.</a:t>
            </a:r>
          </a:p>
        </p:txBody>
      </p:sp>
      <p:sp>
        <p:nvSpPr>
          <p:cNvPr id="20" name="Rectángulo 19">
            <a:extLst>
              <a:ext uri="{FF2B5EF4-FFF2-40B4-BE49-F238E27FC236}">
                <a16:creationId xmlns:a16="http://schemas.microsoft.com/office/drawing/2014/main" id="{89A8E440-1AF1-481B-9168-22243DFC6DAC}"/>
              </a:ext>
            </a:extLst>
          </p:cNvPr>
          <p:cNvSpPr/>
          <p:nvPr/>
        </p:nvSpPr>
        <p:spPr>
          <a:xfrm>
            <a:off x="4886795" y="1509713"/>
            <a:ext cx="1558977" cy="94615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ángulo 20">
            <a:extLst>
              <a:ext uri="{FF2B5EF4-FFF2-40B4-BE49-F238E27FC236}">
                <a16:creationId xmlns:a16="http://schemas.microsoft.com/office/drawing/2014/main" id="{5B8F6F00-36C4-4C25-A67D-E5FB41F4D5D4}"/>
              </a:ext>
            </a:extLst>
          </p:cNvPr>
          <p:cNvSpPr/>
          <p:nvPr/>
        </p:nvSpPr>
        <p:spPr>
          <a:xfrm>
            <a:off x="6148390" y="2084390"/>
            <a:ext cx="1558977" cy="138112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ángulo 21">
            <a:extLst>
              <a:ext uri="{FF2B5EF4-FFF2-40B4-BE49-F238E27FC236}">
                <a16:creationId xmlns:a16="http://schemas.microsoft.com/office/drawing/2014/main" id="{010F85FE-32DE-4753-BA27-F0E4D5271D5A}"/>
              </a:ext>
            </a:extLst>
          </p:cNvPr>
          <p:cNvSpPr/>
          <p:nvPr/>
        </p:nvSpPr>
        <p:spPr>
          <a:xfrm>
            <a:off x="6148388" y="4127500"/>
            <a:ext cx="1090612" cy="117901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ángulo 22">
            <a:extLst>
              <a:ext uri="{FF2B5EF4-FFF2-40B4-BE49-F238E27FC236}">
                <a16:creationId xmlns:a16="http://schemas.microsoft.com/office/drawing/2014/main" id="{15661D4F-A989-460F-9A91-DF05A7FC3CF7}"/>
              </a:ext>
            </a:extLst>
          </p:cNvPr>
          <p:cNvSpPr/>
          <p:nvPr/>
        </p:nvSpPr>
        <p:spPr>
          <a:xfrm>
            <a:off x="3888124" y="4651662"/>
            <a:ext cx="2002752" cy="159038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Rectángulo 23">
            <a:extLst>
              <a:ext uri="{FF2B5EF4-FFF2-40B4-BE49-F238E27FC236}">
                <a16:creationId xmlns:a16="http://schemas.microsoft.com/office/drawing/2014/main" id="{224CB5B0-2EBF-49FE-A48B-A3AB8DE56CEA}"/>
              </a:ext>
            </a:extLst>
          </p:cNvPr>
          <p:cNvSpPr/>
          <p:nvPr/>
        </p:nvSpPr>
        <p:spPr>
          <a:xfrm>
            <a:off x="1329025" y="4616450"/>
            <a:ext cx="1558977" cy="94615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ángulo 24">
            <a:extLst>
              <a:ext uri="{FF2B5EF4-FFF2-40B4-BE49-F238E27FC236}">
                <a16:creationId xmlns:a16="http://schemas.microsoft.com/office/drawing/2014/main" id="{C85DC8D6-5EFF-4738-B5F5-1E6EFF867C42}"/>
              </a:ext>
            </a:extLst>
          </p:cNvPr>
          <p:cNvSpPr/>
          <p:nvPr/>
        </p:nvSpPr>
        <p:spPr>
          <a:xfrm>
            <a:off x="1153996" y="2957513"/>
            <a:ext cx="1558977" cy="94615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ángulo 25">
            <a:extLst>
              <a:ext uri="{FF2B5EF4-FFF2-40B4-BE49-F238E27FC236}">
                <a16:creationId xmlns:a16="http://schemas.microsoft.com/office/drawing/2014/main" id="{C18EE55D-A52A-40F7-94CC-B998E2CBE103}"/>
              </a:ext>
            </a:extLst>
          </p:cNvPr>
          <p:cNvSpPr/>
          <p:nvPr/>
        </p:nvSpPr>
        <p:spPr>
          <a:xfrm>
            <a:off x="2344100" y="1495478"/>
            <a:ext cx="1839950" cy="94615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Imagen 26">
            <a:extLst>
              <a:ext uri="{FF2B5EF4-FFF2-40B4-BE49-F238E27FC236}">
                <a16:creationId xmlns:a16="http://schemas.microsoft.com/office/drawing/2014/main" id="{1C9C9DCB-101B-42BF-89B5-92149828FDB0}"/>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04204" y="1146244"/>
            <a:ext cx="8535591" cy="4801270"/>
          </a:xfrm>
          <a:prstGeom prst="rect">
            <a:avLst/>
          </a:prstGeom>
        </p:spPr>
      </p:pic>
    </p:spTree>
    <p:extLst>
      <p:ext uri="{BB962C8B-B14F-4D97-AF65-F5344CB8AC3E}">
        <p14:creationId xmlns:p14="http://schemas.microsoft.com/office/powerpoint/2010/main" val="251410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12591" fill="hold"/>
                                        <p:tgtEl>
                                          <p:spTgt spid="6"/>
                                        </p:tgtEl>
                                      </p:cBhvr>
                                    </p:cmd>
                                  </p:childTnLst>
                                </p:cTn>
                              </p:par>
                              <p:par>
                                <p:cTn id="67" presetID="10" presetClass="exit" presetSubtype="0" fill="hold" nodeType="withEffect">
                                  <p:stCondLst>
                                    <p:cond delay="0"/>
                                  </p:stCondLst>
                                  <p:childTnLst>
                                    <p:animEffect transition="out" filter="fade">
                                      <p:cBhvr>
                                        <p:cTn id="68" dur="6000"/>
                                        <p:tgtEl>
                                          <p:spTgt spid="10"/>
                                        </p:tgtEl>
                                      </p:cBhvr>
                                    </p:animEffect>
                                    <p:set>
                                      <p:cBhvr>
                                        <p:cTn id="69" dur="1" fill="hold">
                                          <p:stCondLst>
                                            <p:cond delay="5999"/>
                                          </p:stCondLst>
                                        </p:cTn>
                                        <p:tgtEl>
                                          <p:spTgt spid="10"/>
                                        </p:tgtEl>
                                        <p:attrNameLst>
                                          <p:attrName>style.visibility</p:attrName>
                                        </p:attrNameLst>
                                      </p:cBhvr>
                                      <p:to>
                                        <p:strVal val="hidden"/>
                                      </p:to>
                                    </p:set>
                                  </p:childTnLst>
                                </p:cTn>
                              </p:par>
                              <p:par>
                                <p:cTn id="70" presetID="53" presetClass="entr" presetSubtype="16" fill="hold" nodeType="withEffect">
                                  <p:stCondLst>
                                    <p:cond delay="6000"/>
                                  </p:stCondLst>
                                  <p:childTnLst>
                                    <p:set>
                                      <p:cBhvr>
                                        <p:cTn id="71" dur="1" fill="hold">
                                          <p:stCondLst>
                                            <p:cond delay="0"/>
                                          </p:stCondLst>
                                        </p:cTn>
                                        <p:tgtEl>
                                          <p:spTgt spid="5"/>
                                        </p:tgtEl>
                                        <p:attrNameLst>
                                          <p:attrName>style.visibility</p:attrName>
                                        </p:attrNameLst>
                                      </p:cBhvr>
                                      <p:to>
                                        <p:strVal val="visible"/>
                                      </p:to>
                                    </p:set>
                                    <p:anim calcmode="lin" valueType="num">
                                      <p:cBhvr>
                                        <p:cTn id="72" dur="1500" fill="hold"/>
                                        <p:tgtEl>
                                          <p:spTgt spid="5"/>
                                        </p:tgtEl>
                                        <p:attrNameLst>
                                          <p:attrName>ppt_w</p:attrName>
                                        </p:attrNameLst>
                                      </p:cBhvr>
                                      <p:tavLst>
                                        <p:tav tm="0">
                                          <p:val>
                                            <p:fltVal val="0"/>
                                          </p:val>
                                        </p:tav>
                                        <p:tav tm="100000">
                                          <p:val>
                                            <p:strVal val="#ppt_w"/>
                                          </p:val>
                                        </p:tav>
                                      </p:tavLst>
                                    </p:anim>
                                    <p:anim calcmode="lin" valueType="num">
                                      <p:cBhvr>
                                        <p:cTn id="73" dur="1500" fill="hold"/>
                                        <p:tgtEl>
                                          <p:spTgt spid="5"/>
                                        </p:tgtEl>
                                        <p:attrNameLst>
                                          <p:attrName>ppt_h</p:attrName>
                                        </p:attrNameLst>
                                      </p:cBhvr>
                                      <p:tavLst>
                                        <p:tav tm="0">
                                          <p:val>
                                            <p:fltVal val="0"/>
                                          </p:val>
                                        </p:tav>
                                        <p:tav tm="100000">
                                          <p:val>
                                            <p:strVal val="#ppt_h"/>
                                          </p:val>
                                        </p:tav>
                                      </p:tavLst>
                                    </p:anim>
                                    <p:animEffect transition="in" filter="fade">
                                      <p:cBhvr>
                                        <p:cTn id="74"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5" fill="hold" display="0">
                  <p:stCondLst>
                    <p:cond delay="indefinite"/>
                  </p:stCondLst>
                  <p:endCondLst>
                    <p:cond evt="onStopAudio" delay="0">
                      <p:tgtEl>
                        <p:sldTgt/>
                      </p:tgtEl>
                    </p:cond>
                  </p:endCondLst>
                </p:cTn>
                <p:tgtEl>
                  <p:spTgt spid="6"/>
                </p:tgtEl>
              </p:cMediaNode>
            </p:audio>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565B45-ED23-4BFB-BA97-7ACD5D2BC5D9}"/>
              </a:ext>
            </a:extLst>
          </p:cNvPr>
          <p:cNvSpPr>
            <a:spLocks noGrp="1"/>
          </p:cNvSpPr>
          <p:nvPr>
            <p:ph type="title"/>
          </p:nvPr>
        </p:nvSpPr>
        <p:spPr/>
        <p:txBody>
          <a:bodyPr/>
          <a:lstStyle/>
          <a:p>
            <a:r>
              <a:rPr lang="es-ES" sz="2400" dirty="0"/>
              <a:t>CONEXIÓN A INTERNET</a:t>
            </a:r>
          </a:p>
        </p:txBody>
      </p:sp>
      <p:sp>
        <p:nvSpPr>
          <p:cNvPr id="3" name="Marcador de contenido 2">
            <a:extLst>
              <a:ext uri="{FF2B5EF4-FFF2-40B4-BE49-F238E27FC236}">
                <a16:creationId xmlns:a16="http://schemas.microsoft.com/office/drawing/2014/main" id="{776A207E-1A07-4BBC-B744-E6AA787050BF}"/>
              </a:ext>
            </a:extLst>
          </p:cNvPr>
          <p:cNvSpPr>
            <a:spLocks noGrp="1"/>
          </p:cNvSpPr>
          <p:nvPr>
            <p:ph idx="1"/>
          </p:nvPr>
        </p:nvSpPr>
        <p:spPr/>
        <p:txBody>
          <a:bodyPr/>
          <a:lstStyle/>
          <a:p>
            <a:r>
              <a:rPr lang="es-ES" dirty="0">
                <a:solidFill>
                  <a:srgbClr val="0070C0"/>
                </a:solidFill>
              </a:rPr>
              <a:t>PARA QUÉ</a:t>
            </a:r>
          </a:p>
          <a:p>
            <a:pPr lvl="1"/>
            <a:r>
              <a:rPr lang="es-ES" dirty="0">
                <a:solidFill>
                  <a:srgbClr val="0070C0"/>
                </a:solidFill>
              </a:rPr>
              <a:t>Obtener información, oír música, desplazarnos, ver películas, leer prensa...</a:t>
            </a:r>
          </a:p>
          <a:p>
            <a:r>
              <a:rPr lang="es-ES" dirty="0">
                <a:solidFill>
                  <a:srgbClr val="0070C0"/>
                </a:solidFill>
              </a:rPr>
              <a:t>CÓMO</a:t>
            </a:r>
          </a:p>
          <a:p>
            <a:pPr lvl="1"/>
            <a:r>
              <a:rPr lang="es-ES" dirty="0">
                <a:solidFill>
                  <a:srgbClr val="0070C0"/>
                </a:solidFill>
              </a:rPr>
              <a:t>3G / 4G</a:t>
            </a:r>
          </a:p>
          <a:p>
            <a:pPr lvl="2"/>
            <a:r>
              <a:rPr lang="es-ES" dirty="0">
                <a:solidFill>
                  <a:srgbClr val="0070C0"/>
                </a:solidFill>
                <a:sym typeface="Wingdings" panose="05000000000000000000" pitchFamily="2" charset="2"/>
              </a:rPr>
              <a:t>Proporcionado por el operador en </a:t>
            </a:r>
            <a:r>
              <a:rPr lang="es-ES" u="sng" dirty="0">
                <a:solidFill>
                  <a:srgbClr val="0070C0"/>
                </a:solidFill>
                <a:sym typeface="Wingdings" panose="05000000000000000000" pitchFamily="2" charset="2"/>
              </a:rPr>
              <a:t>Contrato de Datos</a:t>
            </a:r>
          </a:p>
          <a:p>
            <a:pPr lvl="1"/>
            <a:r>
              <a:rPr lang="es-ES" dirty="0" err="1">
                <a:solidFill>
                  <a:srgbClr val="0070C0"/>
                </a:solidFill>
                <a:sym typeface="Wingdings" panose="05000000000000000000" pitchFamily="2" charset="2"/>
              </a:rPr>
              <a:t>WiFi</a:t>
            </a:r>
            <a:endParaRPr lang="es-ES" dirty="0">
              <a:solidFill>
                <a:srgbClr val="0070C0"/>
              </a:solidFill>
              <a:sym typeface="Wingdings" panose="05000000000000000000" pitchFamily="2" charset="2"/>
            </a:endParaRPr>
          </a:p>
          <a:p>
            <a:pPr lvl="2"/>
            <a:r>
              <a:rPr lang="es-ES" dirty="0">
                <a:solidFill>
                  <a:srgbClr val="0070C0"/>
                </a:solidFill>
                <a:sym typeface="Wingdings" panose="05000000000000000000" pitchFamily="2" charset="2"/>
              </a:rPr>
              <a:t>Red inalámbrica dependiente de un punto de acceso (</a:t>
            </a:r>
            <a:r>
              <a:rPr lang="es-ES" dirty="0" err="1">
                <a:solidFill>
                  <a:srgbClr val="0070C0"/>
                </a:solidFill>
                <a:sym typeface="Wingdings" panose="05000000000000000000" pitchFamily="2" charset="2"/>
              </a:rPr>
              <a:t>router</a:t>
            </a:r>
            <a:r>
              <a:rPr lang="es-ES" dirty="0">
                <a:solidFill>
                  <a:srgbClr val="0070C0"/>
                </a:solidFill>
                <a:sym typeface="Wingdings" panose="05000000000000000000" pitchFamily="2" charset="2"/>
              </a:rPr>
              <a:t>).</a:t>
            </a:r>
          </a:p>
          <a:p>
            <a:pPr lvl="2"/>
            <a:r>
              <a:rPr lang="es-ES" dirty="0">
                <a:solidFill>
                  <a:srgbClr val="0070C0"/>
                </a:solidFill>
                <a:sym typeface="Wingdings" panose="05000000000000000000" pitchFamily="2" charset="2"/>
              </a:rPr>
              <a:t>Requiere conexión específica (nombre y clave)</a:t>
            </a:r>
            <a:endParaRPr lang="es-ES" dirty="0">
              <a:solidFill>
                <a:srgbClr val="0070C0"/>
              </a:solidFill>
            </a:endParaRPr>
          </a:p>
        </p:txBody>
      </p:sp>
      <p:sp>
        <p:nvSpPr>
          <p:cNvPr id="4" name="Marcador de número de diapositiva 3">
            <a:extLst>
              <a:ext uri="{FF2B5EF4-FFF2-40B4-BE49-F238E27FC236}">
                <a16:creationId xmlns:a16="http://schemas.microsoft.com/office/drawing/2014/main" id="{C835D635-77D5-4FDC-992B-3CCCD8F2464A}"/>
              </a:ext>
            </a:extLst>
          </p:cNvPr>
          <p:cNvSpPr>
            <a:spLocks noGrp="1"/>
          </p:cNvSpPr>
          <p:nvPr>
            <p:ph type="sldNum" sz="quarter" idx="10"/>
          </p:nvPr>
        </p:nvSpPr>
        <p:spPr/>
        <p:txBody>
          <a:bodyPr/>
          <a:lstStyle/>
          <a:p>
            <a:fld id="{E9B52608-13A2-4953-8011-EA7EC8577D97}" type="slidenum">
              <a:rPr lang="es-ES" altLang="es-ES" smtClean="0"/>
              <a:pPr/>
              <a:t>30</a:t>
            </a:fld>
            <a:endParaRPr lang="es-ES" altLang="es-ES" dirty="0"/>
          </a:p>
        </p:txBody>
      </p:sp>
    </p:spTree>
    <p:extLst>
      <p:ext uri="{BB962C8B-B14F-4D97-AF65-F5344CB8AC3E}">
        <p14:creationId xmlns:p14="http://schemas.microsoft.com/office/powerpoint/2010/main" val="98907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left)">
                                      <p:cBhvr>
                                        <p:cTn id="31" dur="500"/>
                                        <p:tgtEl>
                                          <p:spTgt spid="3">
                                            <p:txEl>
                                              <p:pRg st="5" end="5"/>
                                            </p:txEl>
                                          </p:spTgt>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left)">
                                      <p:cBhvr>
                                        <p:cTn id="35" dur="500"/>
                                        <p:tgtEl>
                                          <p:spTgt spid="3">
                                            <p:txEl>
                                              <p:pRg st="6" end="6"/>
                                            </p:tx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left)">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D7D13-B529-4E6E-AB12-DAA828B28878}"/>
              </a:ext>
            </a:extLst>
          </p:cNvPr>
          <p:cNvSpPr>
            <a:spLocks noGrp="1"/>
          </p:cNvSpPr>
          <p:nvPr>
            <p:ph type="title"/>
          </p:nvPr>
        </p:nvSpPr>
        <p:spPr/>
        <p:txBody>
          <a:bodyPr/>
          <a:lstStyle/>
          <a:p>
            <a:r>
              <a:rPr lang="es-ES" sz="2400" dirty="0"/>
              <a:t>CONECTARSE A INTERNET</a:t>
            </a:r>
          </a:p>
        </p:txBody>
      </p:sp>
      <p:sp>
        <p:nvSpPr>
          <p:cNvPr id="3" name="Marcador de contenido 2">
            <a:extLst>
              <a:ext uri="{FF2B5EF4-FFF2-40B4-BE49-F238E27FC236}">
                <a16:creationId xmlns:a16="http://schemas.microsoft.com/office/drawing/2014/main" id="{9B112B4E-BD46-47FB-AA97-CEA8EF8F60EC}"/>
              </a:ext>
            </a:extLst>
          </p:cNvPr>
          <p:cNvSpPr>
            <a:spLocks noGrp="1"/>
          </p:cNvSpPr>
          <p:nvPr>
            <p:ph idx="1"/>
          </p:nvPr>
        </p:nvSpPr>
        <p:spPr>
          <a:xfrm>
            <a:off x="533400" y="1228381"/>
            <a:ext cx="8229600" cy="521958"/>
          </a:xfrm>
        </p:spPr>
        <p:txBody>
          <a:bodyPr/>
          <a:lstStyle/>
          <a:p>
            <a:r>
              <a:rPr lang="es-ES" b="1" dirty="0">
                <a:solidFill>
                  <a:srgbClr val="007AB0"/>
                </a:solidFill>
              </a:rPr>
              <a:t>DATOS MÓVILES</a:t>
            </a:r>
          </a:p>
        </p:txBody>
      </p:sp>
      <p:sp>
        <p:nvSpPr>
          <p:cNvPr id="4" name="Marcador de número de diapositiva 3">
            <a:extLst>
              <a:ext uri="{FF2B5EF4-FFF2-40B4-BE49-F238E27FC236}">
                <a16:creationId xmlns:a16="http://schemas.microsoft.com/office/drawing/2014/main" id="{43087B49-4AB0-4818-BFB9-8A51374C3758}"/>
              </a:ext>
            </a:extLst>
          </p:cNvPr>
          <p:cNvSpPr>
            <a:spLocks noGrp="1"/>
          </p:cNvSpPr>
          <p:nvPr>
            <p:ph type="sldNum" sz="quarter" idx="10"/>
          </p:nvPr>
        </p:nvSpPr>
        <p:spPr/>
        <p:txBody>
          <a:bodyPr/>
          <a:lstStyle/>
          <a:p>
            <a:fld id="{E9B52608-13A2-4953-8011-EA7EC8577D97}" type="slidenum">
              <a:rPr lang="es-ES" altLang="es-ES" smtClean="0"/>
              <a:pPr/>
              <a:t>31</a:t>
            </a:fld>
            <a:endParaRPr lang="es-ES" altLang="es-ES" dirty="0"/>
          </a:p>
        </p:txBody>
      </p:sp>
      <p:pic>
        <p:nvPicPr>
          <p:cNvPr id="6" name="Imagen 5">
            <a:extLst>
              <a:ext uri="{FF2B5EF4-FFF2-40B4-BE49-F238E27FC236}">
                <a16:creationId xmlns:a16="http://schemas.microsoft.com/office/drawing/2014/main" id="{6EEE78BC-6B30-4528-88EC-53A82DE805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20678" y="1797802"/>
            <a:ext cx="2332010" cy="4145797"/>
          </a:xfrm>
          <a:prstGeom prst="rect">
            <a:avLst/>
          </a:prstGeom>
          <a:ln>
            <a:solidFill>
              <a:srgbClr val="CBE0ED"/>
            </a:solidFill>
          </a:ln>
        </p:spPr>
      </p:pic>
      <p:sp>
        <p:nvSpPr>
          <p:cNvPr id="7" name="Diagrama de flujo: conector 6">
            <a:extLst>
              <a:ext uri="{FF2B5EF4-FFF2-40B4-BE49-F238E27FC236}">
                <a16:creationId xmlns:a16="http://schemas.microsoft.com/office/drawing/2014/main" id="{2DECA538-6F85-4BD7-BAEE-B955A693B292}"/>
              </a:ext>
            </a:extLst>
          </p:cNvPr>
          <p:cNvSpPr/>
          <p:nvPr/>
        </p:nvSpPr>
        <p:spPr>
          <a:xfrm>
            <a:off x="3291840" y="2316480"/>
            <a:ext cx="297180" cy="27432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8" name="Diagrama de flujo: conector 7">
            <a:extLst>
              <a:ext uri="{FF2B5EF4-FFF2-40B4-BE49-F238E27FC236}">
                <a16:creationId xmlns:a16="http://schemas.microsoft.com/office/drawing/2014/main" id="{9ABAC117-5280-4C36-82D3-EBEA11221F56}"/>
              </a:ext>
            </a:extLst>
          </p:cNvPr>
          <p:cNvSpPr/>
          <p:nvPr/>
        </p:nvSpPr>
        <p:spPr>
          <a:xfrm>
            <a:off x="2868863" y="2331720"/>
            <a:ext cx="297180" cy="27432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0" name="CuadroTexto 9">
            <a:extLst>
              <a:ext uri="{FF2B5EF4-FFF2-40B4-BE49-F238E27FC236}">
                <a16:creationId xmlns:a16="http://schemas.microsoft.com/office/drawing/2014/main" id="{8B8B593F-4FA7-4E44-8FB5-E61BF49EED6D}"/>
              </a:ext>
            </a:extLst>
          </p:cNvPr>
          <p:cNvSpPr txBox="1"/>
          <p:nvPr/>
        </p:nvSpPr>
        <p:spPr>
          <a:xfrm>
            <a:off x="5300420" y="1921790"/>
            <a:ext cx="1828800" cy="400110"/>
          </a:xfrm>
          <a:prstGeom prst="rect">
            <a:avLst/>
          </a:prstGeom>
          <a:noFill/>
        </p:spPr>
        <p:txBody>
          <a:bodyPr wrap="square" rtlCol="0">
            <a:spAutoFit/>
          </a:bodyPr>
          <a:lstStyle/>
          <a:p>
            <a:r>
              <a:rPr lang="es-ES" sz="2000" b="1" dirty="0">
                <a:solidFill>
                  <a:srgbClr val="007AB0"/>
                </a:solidFill>
              </a:rPr>
              <a:t>Activado</a:t>
            </a:r>
          </a:p>
        </p:txBody>
      </p:sp>
      <p:grpSp>
        <p:nvGrpSpPr>
          <p:cNvPr id="16" name="Grupo 15">
            <a:extLst>
              <a:ext uri="{FF2B5EF4-FFF2-40B4-BE49-F238E27FC236}">
                <a16:creationId xmlns:a16="http://schemas.microsoft.com/office/drawing/2014/main" id="{04C7F1F6-5113-4510-9F16-3C94DAF3E252}"/>
              </a:ext>
            </a:extLst>
          </p:cNvPr>
          <p:cNvGrpSpPr/>
          <p:nvPr/>
        </p:nvGrpSpPr>
        <p:grpSpPr>
          <a:xfrm>
            <a:off x="3589020" y="2266950"/>
            <a:ext cx="2729230" cy="152399"/>
            <a:chOff x="3589020" y="2266950"/>
            <a:chExt cx="2729230" cy="152399"/>
          </a:xfrm>
        </p:grpSpPr>
        <p:cxnSp>
          <p:nvCxnSpPr>
            <p:cNvPr id="12" name="Conector recto 11">
              <a:extLst>
                <a:ext uri="{FF2B5EF4-FFF2-40B4-BE49-F238E27FC236}">
                  <a16:creationId xmlns:a16="http://schemas.microsoft.com/office/drawing/2014/main" id="{01BFC24A-14CB-4C24-8451-04B4FBF68DA6}"/>
                </a:ext>
              </a:extLst>
            </p:cNvPr>
            <p:cNvCxnSpPr/>
            <p:nvPr/>
          </p:nvCxnSpPr>
          <p:spPr>
            <a:xfrm flipH="1">
              <a:off x="5178485" y="2266950"/>
              <a:ext cx="113976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FB9CD6C5-E5D7-47F9-96AD-820A13DE3A71}"/>
                </a:ext>
              </a:extLst>
            </p:cNvPr>
            <p:cNvCxnSpPr>
              <a:cxnSpLocks/>
            </p:cNvCxnSpPr>
            <p:nvPr/>
          </p:nvCxnSpPr>
          <p:spPr>
            <a:xfrm flipV="1">
              <a:off x="3589020" y="2266950"/>
              <a:ext cx="1589465" cy="152399"/>
            </a:xfrm>
            <a:prstGeom prst="line">
              <a:avLst/>
            </a:prstGeom>
            <a:ln w="15875">
              <a:solidFill>
                <a:srgbClr val="FF0000"/>
              </a:solidFill>
              <a:headEnd type="stealth" w="lg" len="lg"/>
              <a:tailEnd type="none" w="sm" len="sm"/>
            </a:ln>
          </p:spPr>
          <p:style>
            <a:lnRef idx="1">
              <a:schemeClr val="accent1"/>
            </a:lnRef>
            <a:fillRef idx="0">
              <a:schemeClr val="accent1"/>
            </a:fillRef>
            <a:effectRef idx="0">
              <a:schemeClr val="accent1"/>
            </a:effectRef>
            <a:fontRef idx="minor">
              <a:schemeClr val="tx1"/>
            </a:fontRef>
          </p:style>
        </p:cxnSp>
      </p:grpSp>
      <p:sp>
        <p:nvSpPr>
          <p:cNvPr id="17" name="CuadroTexto 16">
            <a:extLst>
              <a:ext uri="{FF2B5EF4-FFF2-40B4-BE49-F238E27FC236}">
                <a16:creationId xmlns:a16="http://schemas.microsoft.com/office/drawing/2014/main" id="{5941C1D2-8333-4943-8F64-607BBB4EFDED}"/>
              </a:ext>
            </a:extLst>
          </p:cNvPr>
          <p:cNvSpPr txBox="1"/>
          <p:nvPr/>
        </p:nvSpPr>
        <p:spPr>
          <a:xfrm>
            <a:off x="995308" y="2116425"/>
            <a:ext cx="1828800" cy="400110"/>
          </a:xfrm>
          <a:prstGeom prst="rect">
            <a:avLst/>
          </a:prstGeom>
          <a:noFill/>
        </p:spPr>
        <p:txBody>
          <a:bodyPr wrap="square" rtlCol="0">
            <a:spAutoFit/>
          </a:bodyPr>
          <a:lstStyle/>
          <a:p>
            <a:r>
              <a:rPr lang="es-ES" sz="2000" b="1" dirty="0">
                <a:solidFill>
                  <a:srgbClr val="007AB0"/>
                </a:solidFill>
              </a:rPr>
              <a:t>Activado</a:t>
            </a:r>
          </a:p>
        </p:txBody>
      </p:sp>
      <p:grpSp>
        <p:nvGrpSpPr>
          <p:cNvPr id="18" name="Grupo 17">
            <a:extLst>
              <a:ext uri="{FF2B5EF4-FFF2-40B4-BE49-F238E27FC236}">
                <a16:creationId xmlns:a16="http://schemas.microsoft.com/office/drawing/2014/main" id="{70C79CCE-2BD2-4C00-B234-ED4B2FFA9844}"/>
              </a:ext>
            </a:extLst>
          </p:cNvPr>
          <p:cNvGrpSpPr/>
          <p:nvPr/>
        </p:nvGrpSpPr>
        <p:grpSpPr>
          <a:xfrm flipH="1">
            <a:off x="995308" y="2468879"/>
            <a:ext cx="1873555" cy="19053"/>
            <a:chOff x="4444695" y="2247898"/>
            <a:chExt cx="1873555" cy="19053"/>
          </a:xfrm>
        </p:grpSpPr>
        <p:cxnSp>
          <p:nvCxnSpPr>
            <p:cNvPr id="19" name="Conector recto 18">
              <a:extLst>
                <a:ext uri="{FF2B5EF4-FFF2-40B4-BE49-F238E27FC236}">
                  <a16:creationId xmlns:a16="http://schemas.microsoft.com/office/drawing/2014/main" id="{7249A589-9FD3-427B-8191-9DA971DB2462}"/>
                </a:ext>
              </a:extLst>
            </p:cNvPr>
            <p:cNvCxnSpPr/>
            <p:nvPr/>
          </p:nvCxnSpPr>
          <p:spPr>
            <a:xfrm flipH="1">
              <a:off x="5178485" y="2266950"/>
              <a:ext cx="113976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4819EBE4-5B1F-44CB-B65E-5FD9E210B58F}"/>
                </a:ext>
              </a:extLst>
            </p:cNvPr>
            <p:cNvCxnSpPr>
              <a:cxnSpLocks/>
            </p:cNvCxnSpPr>
            <p:nvPr/>
          </p:nvCxnSpPr>
          <p:spPr>
            <a:xfrm>
              <a:off x="4444695" y="2247898"/>
              <a:ext cx="733789" cy="19053"/>
            </a:xfrm>
            <a:prstGeom prst="line">
              <a:avLst/>
            </a:prstGeom>
            <a:ln w="15875">
              <a:solidFill>
                <a:srgbClr val="FF0000"/>
              </a:solidFill>
              <a:headEnd type="stealth" w="lg" len="lg"/>
              <a:tailEnd type="none" w="sm" len="sm"/>
            </a:ln>
          </p:spPr>
          <p:style>
            <a:lnRef idx="1">
              <a:schemeClr val="accent1"/>
            </a:lnRef>
            <a:fillRef idx="0">
              <a:schemeClr val="accent1"/>
            </a:fillRef>
            <a:effectRef idx="0">
              <a:schemeClr val="accent1"/>
            </a:effectRef>
            <a:fontRef idx="minor">
              <a:schemeClr val="tx1"/>
            </a:fontRef>
          </p:style>
        </p:cxnSp>
      </p:grpSp>
      <p:sp>
        <p:nvSpPr>
          <p:cNvPr id="22" name="CuadroTexto 21">
            <a:extLst>
              <a:ext uri="{FF2B5EF4-FFF2-40B4-BE49-F238E27FC236}">
                <a16:creationId xmlns:a16="http://schemas.microsoft.com/office/drawing/2014/main" id="{0BF636C4-46CE-4C2D-BCBE-D91593E2D6C8}"/>
              </a:ext>
            </a:extLst>
          </p:cNvPr>
          <p:cNvSpPr txBox="1"/>
          <p:nvPr/>
        </p:nvSpPr>
        <p:spPr>
          <a:xfrm>
            <a:off x="5672380" y="3035213"/>
            <a:ext cx="3037667" cy="1015663"/>
          </a:xfrm>
          <a:prstGeom prst="rect">
            <a:avLst/>
          </a:prstGeom>
          <a:noFill/>
        </p:spPr>
        <p:txBody>
          <a:bodyPr wrap="square" rtlCol="0">
            <a:spAutoFit/>
          </a:bodyPr>
          <a:lstStyle/>
          <a:p>
            <a:r>
              <a:rPr lang="es-ES" sz="2000" dirty="0">
                <a:solidFill>
                  <a:srgbClr val="007AB0"/>
                </a:solidFill>
              </a:rPr>
              <a:t>En este caso, las descargas se hacen primero a través de </a:t>
            </a:r>
            <a:r>
              <a:rPr lang="es-ES" sz="2000" dirty="0" err="1">
                <a:solidFill>
                  <a:srgbClr val="007AB0"/>
                </a:solidFill>
              </a:rPr>
              <a:t>WiFi</a:t>
            </a:r>
            <a:endParaRPr lang="es-ES" sz="2000" dirty="0">
              <a:solidFill>
                <a:srgbClr val="007AB0"/>
              </a:solidFill>
            </a:endParaRPr>
          </a:p>
        </p:txBody>
      </p:sp>
    </p:spTree>
    <p:extLst>
      <p:ext uri="{BB962C8B-B14F-4D97-AF65-F5344CB8AC3E}">
        <p14:creationId xmlns:p14="http://schemas.microsoft.com/office/powerpoint/2010/main" val="222425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ppt_w</p:attrName>
                                        </p:attrNameLst>
                                      </p:cBhvr>
                                      <p:tavLst>
                                        <p:tav tm="0">
                                          <p:val>
                                            <p:fltVal val="0"/>
                                          </p:val>
                                        </p:tav>
                                        <p:tav tm="100000">
                                          <p:val>
                                            <p:strVal val="#ppt_w"/>
                                          </p:val>
                                        </p:tav>
                                      </p:tavLst>
                                    </p:anim>
                                    <p:anim calcmode="lin" valueType="num">
                                      <p:cBhvr>
                                        <p:cTn id="12" dur="750" fill="hold"/>
                                        <p:tgtEl>
                                          <p:spTgt spid="6"/>
                                        </p:tgtEl>
                                        <p:attrNameLst>
                                          <p:attrName>ppt_h</p:attrName>
                                        </p:attrNameLst>
                                      </p:cBhvr>
                                      <p:tavLst>
                                        <p:tav tm="0">
                                          <p:val>
                                            <p:fltVal val="0"/>
                                          </p:val>
                                        </p:tav>
                                        <p:tav tm="100000">
                                          <p:val>
                                            <p:strVal val="#ppt_h"/>
                                          </p:val>
                                        </p:tav>
                                      </p:tavLst>
                                    </p:anim>
                                    <p:animEffect transition="in" filter="fade">
                                      <p:cBhvr>
                                        <p:cTn id="13" dur="7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1000"/>
                                        <p:tgtEl>
                                          <p:spTgt spid="7"/>
                                        </p:tgtEl>
                                      </p:cBhvr>
                                    </p:animEffect>
                                  </p:childTnLst>
                                </p:cTn>
                              </p:par>
                            </p:childTnLst>
                          </p:cTn>
                        </p:par>
                        <p:par>
                          <p:cTn id="19" fill="hold">
                            <p:stCondLst>
                              <p:cond delay="1000"/>
                            </p:stCondLst>
                            <p:childTnLst>
                              <p:par>
                                <p:cTn id="20" presetID="22" presetClass="entr" presetSubtype="8" fill="hold" grpId="0" nodeType="after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2000"/>
                            </p:stCondLst>
                            <p:childTnLst>
                              <p:par>
                                <p:cTn id="24" presetID="22" presetClass="entr" presetSubtype="2" fill="hold" nodeType="after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1000"/>
                                        <p:tgtEl>
                                          <p:spTgt spid="8"/>
                                        </p:tgtEl>
                                      </p:cBhvr>
                                    </p:animEffect>
                                  </p:childTnLst>
                                </p:cTn>
                              </p:par>
                            </p:childTnLst>
                          </p:cTn>
                        </p:par>
                        <p:par>
                          <p:cTn id="32" fill="hold">
                            <p:stCondLst>
                              <p:cond delay="1000"/>
                            </p:stCondLst>
                            <p:childTnLst>
                              <p:par>
                                <p:cTn id="33" presetID="22" presetClass="entr" presetSubtype="8" fill="hold" grpId="0" nodeType="after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2000"/>
                            </p:stCondLst>
                            <p:childTnLst>
                              <p:par>
                                <p:cTn id="37" presetID="22" presetClass="entr" presetSubtype="8" fill="hold" nodeType="afterEffect">
                                  <p:stCondLst>
                                    <p:cond delay="50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8" grpId="0" animBg="1"/>
      <p:bldP spid="10" grpId="0"/>
      <p:bldP spid="17"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descr="Captura de pantalla de un celular&#10;&#10;Descripción generada automáticamente">
            <a:extLst>
              <a:ext uri="{FF2B5EF4-FFF2-40B4-BE49-F238E27FC236}">
                <a16:creationId xmlns:a16="http://schemas.microsoft.com/office/drawing/2014/main" id="{777DBA81-C2A6-44DE-8C95-DB423126C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7488"/>
          <a:stretch/>
        </p:blipFill>
        <p:spPr>
          <a:xfrm>
            <a:off x="3126135" y="4368491"/>
            <a:ext cx="2293200" cy="2140797"/>
          </a:xfrm>
          <a:prstGeom prst="rect">
            <a:avLst/>
          </a:prstGeom>
          <a:ln>
            <a:solidFill>
              <a:srgbClr val="646450"/>
            </a:solidFill>
          </a:ln>
        </p:spPr>
      </p:pic>
      <p:pic>
        <p:nvPicPr>
          <p:cNvPr id="14" name="Imagen 13" descr="Captura de pantalla de un celular&#10;&#10;Descripción generada automáticamente">
            <a:extLst>
              <a:ext uri="{FF2B5EF4-FFF2-40B4-BE49-F238E27FC236}">
                <a16:creationId xmlns:a16="http://schemas.microsoft.com/office/drawing/2014/main" id="{0C0ACCB8-3379-4A05-8E44-E5742C3DAE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8136"/>
          <a:stretch/>
        </p:blipFill>
        <p:spPr>
          <a:xfrm>
            <a:off x="3126135" y="1047468"/>
            <a:ext cx="2293200" cy="1299048"/>
          </a:xfrm>
          <a:prstGeom prst="rect">
            <a:avLst/>
          </a:prstGeom>
          <a:ln>
            <a:solidFill>
              <a:srgbClr val="646450"/>
            </a:solidFill>
          </a:ln>
        </p:spPr>
      </p:pic>
      <p:sp>
        <p:nvSpPr>
          <p:cNvPr id="2" name="Título 1">
            <a:extLst>
              <a:ext uri="{FF2B5EF4-FFF2-40B4-BE49-F238E27FC236}">
                <a16:creationId xmlns:a16="http://schemas.microsoft.com/office/drawing/2014/main" id="{CC0D7D13-B529-4E6E-AB12-DAA828B28878}"/>
              </a:ext>
            </a:extLst>
          </p:cNvPr>
          <p:cNvSpPr>
            <a:spLocks noGrp="1"/>
          </p:cNvSpPr>
          <p:nvPr>
            <p:ph type="title"/>
          </p:nvPr>
        </p:nvSpPr>
        <p:spPr/>
        <p:txBody>
          <a:bodyPr/>
          <a:lstStyle/>
          <a:p>
            <a:r>
              <a:rPr lang="es-ES" sz="2400" dirty="0"/>
              <a:t>CONECTARSE A INTERNET</a:t>
            </a:r>
          </a:p>
        </p:txBody>
      </p:sp>
      <p:sp>
        <p:nvSpPr>
          <p:cNvPr id="3" name="Marcador de contenido 2">
            <a:extLst>
              <a:ext uri="{FF2B5EF4-FFF2-40B4-BE49-F238E27FC236}">
                <a16:creationId xmlns:a16="http://schemas.microsoft.com/office/drawing/2014/main" id="{9B112B4E-BD46-47FB-AA97-CEA8EF8F60EC}"/>
              </a:ext>
            </a:extLst>
          </p:cNvPr>
          <p:cNvSpPr>
            <a:spLocks noGrp="1"/>
          </p:cNvSpPr>
          <p:nvPr>
            <p:ph idx="1"/>
          </p:nvPr>
        </p:nvSpPr>
        <p:spPr>
          <a:xfrm>
            <a:off x="533400" y="1228381"/>
            <a:ext cx="8229600" cy="521958"/>
          </a:xfrm>
        </p:spPr>
        <p:txBody>
          <a:bodyPr/>
          <a:lstStyle/>
          <a:p>
            <a:r>
              <a:rPr lang="es-ES" b="1" dirty="0" err="1">
                <a:solidFill>
                  <a:srgbClr val="007AB0"/>
                </a:solidFill>
              </a:rPr>
              <a:t>WiFi</a:t>
            </a:r>
            <a:endParaRPr lang="es-ES" b="1" dirty="0">
              <a:solidFill>
                <a:srgbClr val="007AB0"/>
              </a:solidFill>
            </a:endParaRPr>
          </a:p>
        </p:txBody>
      </p:sp>
      <p:sp>
        <p:nvSpPr>
          <p:cNvPr id="4" name="Marcador de número de diapositiva 3">
            <a:extLst>
              <a:ext uri="{FF2B5EF4-FFF2-40B4-BE49-F238E27FC236}">
                <a16:creationId xmlns:a16="http://schemas.microsoft.com/office/drawing/2014/main" id="{43087B49-4AB0-4818-BFB9-8A51374C3758}"/>
              </a:ext>
            </a:extLst>
          </p:cNvPr>
          <p:cNvSpPr>
            <a:spLocks noGrp="1"/>
          </p:cNvSpPr>
          <p:nvPr>
            <p:ph type="sldNum" sz="quarter" idx="10"/>
          </p:nvPr>
        </p:nvSpPr>
        <p:spPr/>
        <p:txBody>
          <a:bodyPr/>
          <a:lstStyle/>
          <a:p>
            <a:fld id="{E9B52608-13A2-4953-8011-EA7EC8577D97}" type="slidenum">
              <a:rPr lang="es-ES" altLang="es-ES" smtClean="0"/>
              <a:pPr/>
              <a:t>32</a:t>
            </a:fld>
            <a:endParaRPr lang="es-ES" altLang="es-ES" dirty="0"/>
          </a:p>
        </p:txBody>
      </p:sp>
      <p:pic>
        <p:nvPicPr>
          <p:cNvPr id="9" name="Imagen 8" descr="Captura de pantalla de un celular&#10;&#10;Descripción generada automáticamente">
            <a:extLst>
              <a:ext uri="{FF2B5EF4-FFF2-40B4-BE49-F238E27FC236}">
                <a16:creationId xmlns:a16="http://schemas.microsoft.com/office/drawing/2014/main" id="{6E76D3C3-967D-4D4C-BA25-9D529BBC96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2014779"/>
            <a:ext cx="2293220" cy="4076835"/>
          </a:xfrm>
          <a:prstGeom prst="rect">
            <a:avLst/>
          </a:prstGeom>
          <a:ln>
            <a:solidFill>
              <a:srgbClr val="646450"/>
            </a:solidFill>
          </a:ln>
        </p:spPr>
      </p:pic>
      <p:pic>
        <p:nvPicPr>
          <p:cNvPr id="21" name="Imagen 20" descr="Una captura de pantalla de un celular con letras&#10;&#10;Descripción generada automáticamente">
            <a:extLst>
              <a:ext uri="{FF2B5EF4-FFF2-40B4-BE49-F238E27FC236}">
                <a16:creationId xmlns:a16="http://schemas.microsoft.com/office/drawing/2014/main" id="{0DE6C28C-26F8-4FAE-9790-A30AA236A7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5406"/>
          <a:stretch/>
        </p:blipFill>
        <p:spPr>
          <a:xfrm>
            <a:off x="3126135" y="2682566"/>
            <a:ext cx="2293200" cy="1410346"/>
          </a:xfrm>
          <a:prstGeom prst="rect">
            <a:avLst/>
          </a:prstGeom>
          <a:ln>
            <a:solidFill>
              <a:srgbClr val="646450"/>
            </a:solidFill>
          </a:ln>
        </p:spPr>
      </p:pic>
      <p:pic>
        <p:nvPicPr>
          <p:cNvPr id="26" name="Imagen 25" descr="Imagen de la pantalla de un celular con texto&#10;&#10;Descripción generada automáticamente">
            <a:extLst>
              <a:ext uri="{FF2B5EF4-FFF2-40B4-BE49-F238E27FC236}">
                <a16:creationId xmlns:a16="http://schemas.microsoft.com/office/drawing/2014/main" id="{D2AB2CBA-1D68-4C04-B017-301C66651F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4567" y="1750339"/>
            <a:ext cx="2293200" cy="4076800"/>
          </a:xfrm>
          <a:prstGeom prst="rect">
            <a:avLst/>
          </a:prstGeom>
          <a:ln>
            <a:solidFill>
              <a:srgbClr val="646450"/>
            </a:solidFill>
          </a:ln>
        </p:spPr>
      </p:pic>
      <p:sp>
        <p:nvSpPr>
          <p:cNvPr id="27" name="Diagrama de flujo: conector 26">
            <a:extLst>
              <a:ext uri="{FF2B5EF4-FFF2-40B4-BE49-F238E27FC236}">
                <a16:creationId xmlns:a16="http://schemas.microsoft.com/office/drawing/2014/main" id="{FBCA0319-5F2E-44AD-9079-8ABCD774BB70}"/>
              </a:ext>
            </a:extLst>
          </p:cNvPr>
          <p:cNvSpPr/>
          <p:nvPr/>
        </p:nvSpPr>
        <p:spPr>
          <a:xfrm>
            <a:off x="2193132" y="2014779"/>
            <a:ext cx="270000" cy="2700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29" name="Rectángulo 28">
            <a:extLst>
              <a:ext uri="{FF2B5EF4-FFF2-40B4-BE49-F238E27FC236}">
                <a16:creationId xmlns:a16="http://schemas.microsoft.com/office/drawing/2014/main" id="{CB378194-182B-43C2-B7F9-614B52E05C93}"/>
              </a:ext>
            </a:extLst>
          </p:cNvPr>
          <p:cNvSpPr/>
          <p:nvPr/>
        </p:nvSpPr>
        <p:spPr>
          <a:xfrm>
            <a:off x="3238500" y="1549400"/>
            <a:ext cx="2070100" cy="4653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30" name="Rectángulo 29">
            <a:extLst>
              <a:ext uri="{FF2B5EF4-FFF2-40B4-BE49-F238E27FC236}">
                <a16:creationId xmlns:a16="http://schemas.microsoft.com/office/drawing/2014/main" id="{0F6E5A75-58EB-4B0C-BCD4-23264C0B600B}"/>
              </a:ext>
            </a:extLst>
          </p:cNvPr>
          <p:cNvSpPr/>
          <p:nvPr/>
        </p:nvSpPr>
        <p:spPr>
          <a:xfrm>
            <a:off x="3187700" y="3155049"/>
            <a:ext cx="2070100" cy="4653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31" name="Rectángulo 30">
            <a:extLst>
              <a:ext uri="{FF2B5EF4-FFF2-40B4-BE49-F238E27FC236}">
                <a16:creationId xmlns:a16="http://schemas.microsoft.com/office/drawing/2014/main" id="{2B1557BE-E6CB-4434-BAB4-1B67C8A64BC3}"/>
              </a:ext>
            </a:extLst>
          </p:cNvPr>
          <p:cNvSpPr/>
          <p:nvPr/>
        </p:nvSpPr>
        <p:spPr>
          <a:xfrm>
            <a:off x="3208685" y="6140450"/>
            <a:ext cx="2070100" cy="3180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33" name="Conector recto de flecha 32">
            <a:extLst>
              <a:ext uri="{FF2B5EF4-FFF2-40B4-BE49-F238E27FC236}">
                <a16:creationId xmlns:a16="http://schemas.microsoft.com/office/drawing/2014/main" id="{1630622F-7E4A-4EBE-9852-347481327090}"/>
              </a:ext>
            </a:extLst>
          </p:cNvPr>
          <p:cNvCxnSpPr>
            <a:cxnSpLocks/>
            <a:stCxn id="27" idx="6"/>
            <a:endCxn id="14" idx="1"/>
          </p:cNvCxnSpPr>
          <p:nvPr/>
        </p:nvCxnSpPr>
        <p:spPr>
          <a:xfrm flipV="1">
            <a:off x="2463132" y="1696992"/>
            <a:ext cx="663003" cy="452787"/>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Conector: curvado 34">
            <a:extLst>
              <a:ext uri="{FF2B5EF4-FFF2-40B4-BE49-F238E27FC236}">
                <a16:creationId xmlns:a16="http://schemas.microsoft.com/office/drawing/2014/main" id="{85921882-DC99-487D-A89F-BAD3CBAA01CB}"/>
              </a:ext>
            </a:extLst>
          </p:cNvPr>
          <p:cNvCxnSpPr>
            <a:stCxn id="29" idx="3"/>
            <a:endCxn id="21" idx="3"/>
          </p:cNvCxnSpPr>
          <p:nvPr/>
        </p:nvCxnSpPr>
        <p:spPr>
          <a:xfrm>
            <a:off x="5308600" y="1782090"/>
            <a:ext cx="110735" cy="1605649"/>
          </a:xfrm>
          <a:prstGeom prst="curvedConnector3">
            <a:avLst>
              <a:gd name="adj1" fmla="val 306439"/>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Conector: curvado 35">
            <a:extLst>
              <a:ext uri="{FF2B5EF4-FFF2-40B4-BE49-F238E27FC236}">
                <a16:creationId xmlns:a16="http://schemas.microsoft.com/office/drawing/2014/main" id="{C9124A41-4403-4577-893E-FF0914D897A8}"/>
              </a:ext>
            </a:extLst>
          </p:cNvPr>
          <p:cNvCxnSpPr>
            <a:cxnSpLocks/>
            <a:endCxn id="24" idx="3"/>
          </p:cNvCxnSpPr>
          <p:nvPr/>
        </p:nvCxnSpPr>
        <p:spPr>
          <a:xfrm rot="16200000" flipH="1">
            <a:off x="4326583" y="4346138"/>
            <a:ext cx="2019400" cy="166104"/>
          </a:xfrm>
          <a:prstGeom prst="curvedConnector4">
            <a:avLst>
              <a:gd name="adj1" fmla="val 228"/>
              <a:gd name="adj2" fmla="val 237625"/>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E9C9D2CA-E0BC-47B4-A2BB-B33DA2C6E0B9}"/>
              </a:ext>
            </a:extLst>
          </p:cNvPr>
          <p:cNvCxnSpPr>
            <a:cxnSpLocks/>
            <a:stCxn id="31" idx="3"/>
          </p:cNvCxnSpPr>
          <p:nvPr/>
        </p:nvCxnSpPr>
        <p:spPr>
          <a:xfrm flipV="1">
            <a:off x="5278785" y="5777795"/>
            <a:ext cx="665782" cy="521674"/>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34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heel(1)">
                                      <p:cBhvr>
                                        <p:cTn id="18" dur="1000"/>
                                        <p:tgtEl>
                                          <p:spTgt spid="2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par>
                                <p:cTn id="23" presetID="5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heel(1)">
                                      <p:cBhvr>
                                        <p:cTn id="32" dur="1000"/>
                                        <p:tgtEl>
                                          <p:spTgt spid="29"/>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up)">
                                      <p:cBhvr>
                                        <p:cTn id="36" dur="500"/>
                                        <p:tgtEl>
                                          <p:spTgt spid="35"/>
                                        </p:tgtEl>
                                      </p:cBhvr>
                                    </p:animEffect>
                                  </p:childTnLst>
                                </p:cTn>
                              </p:par>
                              <p:par>
                                <p:cTn id="37" presetID="53" presetClass="entr" presetSubtype="16"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1000"/>
                                        <p:tgtEl>
                                          <p:spTgt spid="30"/>
                                        </p:tgtEl>
                                      </p:cBhvr>
                                    </p:animEffec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up)">
                                      <p:cBhvr>
                                        <p:cTn id="50" dur="500"/>
                                        <p:tgtEl>
                                          <p:spTgt spid="36"/>
                                        </p:tgtEl>
                                      </p:cBhvr>
                                    </p:animEffect>
                                  </p:childTnLst>
                                </p:cTn>
                              </p:par>
                              <p:par>
                                <p:cTn id="51" presetID="53" presetClass="entr" presetSubtype="16"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heel(1)">
                                      <p:cBhvr>
                                        <p:cTn id="60" dur="1000"/>
                                        <p:tgtEl>
                                          <p:spTgt spid="31"/>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wipe(down)">
                                      <p:cBhvr>
                                        <p:cTn id="64" dur="500"/>
                                        <p:tgtEl>
                                          <p:spTgt spid="39"/>
                                        </p:tgtEl>
                                      </p:cBhvr>
                                    </p:animEffect>
                                  </p:childTnLst>
                                </p:cTn>
                              </p:par>
                              <p:par>
                                <p:cTn id="65" presetID="53" presetClass="entr" presetSubtype="16"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7" grpId="0" animBg="1"/>
      <p:bldP spid="29" grpId="0" animBg="1"/>
      <p:bldP spid="3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descr="Imagen de la pantalla de un celular con texto&#10;&#10;Descripción generada automáticamente">
            <a:extLst>
              <a:ext uri="{FF2B5EF4-FFF2-40B4-BE49-F238E27FC236}">
                <a16:creationId xmlns:a16="http://schemas.microsoft.com/office/drawing/2014/main" id="{D2AB2CBA-1D68-4C04-B017-301C66651F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146" y="1967316"/>
            <a:ext cx="2293200" cy="4076800"/>
          </a:xfrm>
          <a:prstGeom prst="rect">
            <a:avLst/>
          </a:prstGeom>
          <a:ln>
            <a:solidFill>
              <a:srgbClr val="646450"/>
            </a:solidFill>
          </a:ln>
        </p:spPr>
      </p:pic>
      <p:sp>
        <p:nvSpPr>
          <p:cNvPr id="2" name="Título 1">
            <a:extLst>
              <a:ext uri="{FF2B5EF4-FFF2-40B4-BE49-F238E27FC236}">
                <a16:creationId xmlns:a16="http://schemas.microsoft.com/office/drawing/2014/main" id="{CC0D7D13-B529-4E6E-AB12-DAA828B28878}"/>
              </a:ext>
            </a:extLst>
          </p:cNvPr>
          <p:cNvSpPr>
            <a:spLocks noGrp="1"/>
          </p:cNvSpPr>
          <p:nvPr>
            <p:ph type="title"/>
          </p:nvPr>
        </p:nvSpPr>
        <p:spPr/>
        <p:txBody>
          <a:bodyPr/>
          <a:lstStyle/>
          <a:p>
            <a:r>
              <a:rPr lang="es-ES" sz="2400" dirty="0"/>
              <a:t>CONECTARSE A INTERNET</a:t>
            </a:r>
          </a:p>
        </p:txBody>
      </p:sp>
      <p:sp>
        <p:nvSpPr>
          <p:cNvPr id="3" name="Marcador de contenido 2">
            <a:extLst>
              <a:ext uri="{FF2B5EF4-FFF2-40B4-BE49-F238E27FC236}">
                <a16:creationId xmlns:a16="http://schemas.microsoft.com/office/drawing/2014/main" id="{9B112B4E-BD46-47FB-AA97-CEA8EF8F60EC}"/>
              </a:ext>
            </a:extLst>
          </p:cNvPr>
          <p:cNvSpPr>
            <a:spLocks noGrp="1"/>
          </p:cNvSpPr>
          <p:nvPr>
            <p:ph idx="1"/>
          </p:nvPr>
        </p:nvSpPr>
        <p:spPr>
          <a:xfrm>
            <a:off x="533400" y="1228381"/>
            <a:ext cx="8229600" cy="521958"/>
          </a:xfrm>
        </p:spPr>
        <p:txBody>
          <a:bodyPr/>
          <a:lstStyle/>
          <a:p>
            <a:r>
              <a:rPr lang="es-ES" b="1" dirty="0" err="1">
                <a:solidFill>
                  <a:srgbClr val="007AB0"/>
                </a:solidFill>
              </a:rPr>
              <a:t>WiFi</a:t>
            </a:r>
            <a:endParaRPr lang="es-ES" b="1" dirty="0">
              <a:solidFill>
                <a:srgbClr val="007AB0"/>
              </a:solidFill>
            </a:endParaRPr>
          </a:p>
        </p:txBody>
      </p:sp>
      <p:sp>
        <p:nvSpPr>
          <p:cNvPr id="4" name="Marcador de número de diapositiva 3">
            <a:extLst>
              <a:ext uri="{FF2B5EF4-FFF2-40B4-BE49-F238E27FC236}">
                <a16:creationId xmlns:a16="http://schemas.microsoft.com/office/drawing/2014/main" id="{43087B49-4AB0-4818-BFB9-8A51374C3758}"/>
              </a:ext>
            </a:extLst>
          </p:cNvPr>
          <p:cNvSpPr>
            <a:spLocks noGrp="1"/>
          </p:cNvSpPr>
          <p:nvPr>
            <p:ph type="sldNum" sz="quarter" idx="10"/>
          </p:nvPr>
        </p:nvSpPr>
        <p:spPr/>
        <p:txBody>
          <a:bodyPr/>
          <a:lstStyle/>
          <a:p>
            <a:fld id="{E9B52608-13A2-4953-8011-EA7EC8577D97}" type="slidenum">
              <a:rPr lang="es-ES" altLang="es-ES" smtClean="0"/>
              <a:pPr/>
              <a:t>33</a:t>
            </a:fld>
            <a:endParaRPr lang="es-ES" altLang="es-ES" dirty="0"/>
          </a:p>
        </p:txBody>
      </p:sp>
      <p:pic>
        <p:nvPicPr>
          <p:cNvPr id="6" name="Imagen 5">
            <a:extLst>
              <a:ext uri="{FF2B5EF4-FFF2-40B4-BE49-F238E27FC236}">
                <a16:creationId xmlns:a16="http://schemas.microsoft.com/office/drawing/2014/main" id="{242598FF-5145-4E14-B61D-12502EFEAE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86150" y="2300531"/>
            <a:ext cx="5276850" cy="2857500"/>
          </a:xfrm>
          <a:prstGeom prst="rect">
            <a:avLst/>
          </a:prstGeom>
        </p:spPr>
      </p:pic>
      <p:sp>
        <p:nvSpPr>
          <p:cNvPr id="8" name="Rectángulo 7">
            <a:extLst>
              <a:ext uri="{FF2B5EF4-FFF2-40B4-BE49-F238E27FC236}">
                <a16:creationId xmlns:a16="http://schemas.microsoft.com/office/drawing/2014/main" id="{13E0E778-9841-46C9-88BC-E45DA83F0B68}"/>
              </a:ext>
            </a:extLst>
          </p:cNvPr>
          <p:cNvSpPr/>
          <p:nvPr/>
        </p:nvSpPr>
        <p:spPr>
          <a:xfrm>
            <a:off x="927100" y="2300531"/>
            <a:ext cx="876300" cy="3283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1" name="Conector recto de flecha 10">
            <a:extLst>
              <a:ext uri="{FF2B5EF4-FFF2-40B4-BE49-F238E27FC236}">
                <a16:creationId xmlns:a16="http://schemas.microsoft.com/office/drawing/2014/main" id="{0254A540-DFD7-4797-99BC-0C7ECF2C1DF7}"/>
              </a:ext>
            </a:extLst>
          </p:cNvPr>
          <p:cNvCxnSpPr>
            <a:stCxn id="8" idx="3"/>
          </p:cNvCxnSpPr>
          <p:nvPr/>
        </p:nvCxnSpPr>
        <p:spPr>
          <a:xfrm>
            <a:off x="1803400" y="2464716"/>
            <a:ext cx="5003800" cy="392784"/>
          </a:xfrm>
          <a:prstGeom prst="straightConnector1">
            <a:avLst/>
          </a:prstGeom>
          <a:ln w="19050">
            <a:solidFill>
              <a:srgbClr val="FF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1D79381E-C963-43F3-8A04-7C84AFBA6094}"/>
              </a:ext>
            </a:extLst>
          </p:cNvPr>
          <p:cNvSpPr/>
          <p:nvPr/>
        </p:nvSpPr>
        <p:spPr>
          <a:xfrm>
            <a:off x="6807200" y="3190715"/>
            <a:ext cx="1162844" cy="1641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7" name="Conector recto de flecha 16">
            <a:extLst>
              <a:ext uri="{FF2B5EF4-FFF2-40B4-BE49-F238E27FC236}">
                <a16:creationId xmlns:a16="http://schemas.microsoft.com/office/drawing/2014/main" id="{23FD3245-6037-4DC2-B110-1B580DD3CDC5}"/>
              </a:ext>
            </a:extLst>
          </p:cNvPr>
          <p:cNvCxnSpPr>
            <a:cxnSpLocks/>
            <a:stCxn id="16" idx="1"/>
          </p:cNvCxnSpPr>
          <p:nvPr/>
        </p:nvCxnSpPr>
        <p:spPr>
          <a:xfrm flipH="1" flipV="1">
            <a:off x="1397000" y="3009900"/>
            <a:ext cx="5410200" cy="26290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49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500"/>
                            </p:stCondLst>
                            <p:childTnLst>
                              <p:par>
                                <p:cTn id="25" presetID="21" presetClass="entr" presetSubtype="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1000"/>
                                        <p:tgtEl>
                                          <p:spTgt spid="16"/>
                                        </p:tgtEl>
                                      </p:cBhvr>
                                    </p:animEffect>
                                  </p:childTnLst>
                                </p:cTn>
                              </p:par>
                            </p:childTnLst>
                          </p:cTn>
                        </p:par>
                        <p:par>
                          <p:cTn id="33" fill="hold">
                            <p:stCondLst>
                              <p:cond delay="1000"/>
                            </p:stCondLst>
                            <p:childTnLst>
                              <p:par>
                                <p:cTn id="34" presetID="22" presetClass="entr" presetSubtype="2"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23DE657-2C0C-44ED-B0B4-11D41DAB07DF}"/>
              </a:ext>
            </a:extLst>
          </p:cNvPr>
          <p:cNvSpPr>
            <a:spLocks noGrp="1"/>
          </p:cNvSpPr>
          <p:nvPr>
            <p:ph type="sldNum" sz="quarter" idx="10"/>
          </p:nvPr>
        </p:nvSpPr>
        <p:spPr/>
        <p:txBody>
          <a:bodyPr/>
          <a:lstStyle/>
          <a:p>
            <a:fld id="{E9B52608-13A2-4953-8011-EA7EC8577D97}" type="slidenum">
              <a:rPr lang="es-ES" altLang="es-ES" smtClean="0"/>
              <a:pPr/>
              <a:t>34</a:t>
            </a:fld>
            <a:endParaRPr lang="es-ES" altLang="es-ES" dirty="0"/>
          </a:p>
        </p:txBody>
      </p:sp>
      <p:sp>
        <p:nvSpPr>
          <p:cNvPr id="6" name="Título 1">
            <a:extLst>
              <a:ext uri="{FF2B5EF4-FFF2-40B4-BE49-F238E27FC236}">
                <a16:creationId xmlns:a16="http://schemas.microsoft.com/office/drawing/2014/main" id="{2DCDCF4F-59EE-44FF-8EC2-1D5DB2375B9D}"/>
              </a:ext>
            </a:extLst>
          </p:cNvPr>
          <p:cNvSpPr txBox="1">
            <a:spLocks/>
          </p:cNvSpPr>
          <p:nvPr/>
        </p:nvSpPr>
        <p:spPr bwMode="auto">
          <a:xfrm>
            <a:off x="251519" y="61816"/>
            <a:ext cx="5749230" cy="4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kern="1200">
                <a:solidFill>
                  <a:srgbClr val="1E4696"/>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2pPr>
            <a:lvl3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3pPr>
            <a:lvl4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4pPr>
            <a:lvl5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5pPr>
            <a:lvl6pPr marL="457200" algn="l" rtl="0" fontAlgn="base">
              <a:spcBef>
                <a:spcPct val="0"/>
              </a:spcBef>
              <a:spcAft>
                <a:spcPct val="0"/>
              </a:spcAft>
              <a:defRPr sz="2400" b="1">
                <a:solidFill>
                  <a:srgbClr val="1E4796"/>
                </a:solidFill>
                <a:latin typeface="Calibri" charset="0"/>
                <a:ea typeface="ＭＳ Ｐゴシック" charset="0"/>
                <a:cs typeface="ＭＳ Ｐゴシック" charset="0"/>
              </a:defRPr>
            </a:lvl6pPr>
            <a:lvl7pPr marL="914400" algn="l" rtl="0" fontAlgn="base">
              <a:spcBef>
                <a:spcPct val="0"/>
              </a:spcBef>
              <a:spcAft>
                <a:spcPct val="0"/>
              </a:spcAft>
              <a:defRPr sz="2400" b="1">
                <a:solidFill>
                  <a:srgbClr val="1E4796"/>
                </a:solidFill>
                <a:latin typeface="Calibri" charset="0"/>
                <a:ea typeface="ＭＳ Ｐゴシック" charset="0"/>
                <a:cs typeface="ＭＳ Ｐゴシック" charset="0"/>
              </a:defRPr>
            </a:lvl7pPr>
            <a:lvl8pPr marL="1371600" algn="l" rtl="0" fontAlgn="base">
              <a:spcBef>
                <a:spcPct val="0"/>
              </a:spcBef>
              <a:spcAft>
                <a:spcPct val="0"/>
              </a:spcAft>
              <a:defRPr sz="2400" b="1">
                <a:solidFill>
                  <a:srgbClr val="1E4796"/>
                </a:solidFill>
                <a:latin typeface="Calibri" charset="0"/>
                <a:ea typeface="ＭＳ Ｐゴシック" charset="0"/>
                <a:cs typeface="ＭＳ Ｐゴシック" charset="0"/>
              </a:defRPr>
            </a:lvl8pPr>
            <a:lvl9pPr marL="1828800" algn="l" rtl="0" fontAlgn="base">
              <a:spcBef>
                <a:spcPct val="0"/>
              </a:spcBef>
              <a:spcAft>
                <a:spcPct val="0"/>
              </a:spcAft>
              <a:defRPr sz="2400" b="1">
                <a:solidFill>
                  <a:srgbClr val="1E4796"/>
                </a:solidFill>
                <a:latin typeface="Calibri" charset="0"/>
                <a:ea typeface="ＭＳ Ｐゴシック" charset="0"/>
                <a:cs typeface="ＭＳ Ｐゴシック" charset="0"/>
              </a:defRPr>
            </a:lvl9pPr>
          </a:lstStyle>
          <a:p>
            <a:r>
              <a:rPr lang="es-ES" sz="2400" dirty="0"/>
              <a:t>CONECTARSE A INTERNET</a:t>
            </a:r>
          </a:p>
        </p:txBody>
      </p:sp>
      <p:pic>
        <p:nvPicPr>
          <p:cNvPr id="8" name="Imagen 7" descr="Imagen de la pantalla de un celular con texto e imágenes&#10;&#10;Descripción generada automáticamente">
            <a:extLst>
              <a:ext uri="{FF2B5EF4-FFF2-40B4-BE49-F238E27FC236}">
                <a16:creationId xmlns:a16="http://schemas.microsoft.com/office/drawing/2014/main" id="{7C75AEDB-3FAE-41EF-A378-1FD8B7818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188" y="889000"/>
            <a:ext cx="2857500" cy="5080000"/>
          </a:xfrm>
          <a:prstGeom prst="rect">
            <a:avLst/>
          </a:prstGeom>
        </p:spPr>
      </p:pic>
      <p:pic>
        <p:nvPicPr>
          <p:cNvPr id="10" name="Imagen 9" descr="Captura de pantalla de un celular&#10;&#10;Descripción generada automáticamente">
            <a:extLst>
              <a:ext uri="{FF2B5EF4-FFF2-40B4-BE49-F238E27FC236}">
                <a16:creationId xmlns:a16="http://schemas.microsoft.com/office/drawing/2014/main" id="{0219AFAF-0DFE-43C1-856D-7C8154B3F4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387" y="889000"/>
            <a:ext cx="2857501" cy="5080002"/>
          </a:xfrm>
          <a:prstGeom prst="rect">
            <a:avLst/>
          </a:prstGeom>
          <a:ln>
            <a:solidFill>
              <a:schemeClr val="bg1">
                <a:lumMod val="65000"/>
              </a:schemeClr>
            </a:solidFill>
          </a:ln>
        </p:spPr>
      </p:pic>
      <p:sp>
        <p:nvSpPr>
          <p:cNvPr id="11" name="Elipse 10">
            <a:extLst>
              <a:ext uri="{FF2B5EF4-FFF2-40B4-BE49-F238E27FC236}">
                <a16:creationId xmlns:a16="http://schemas.microsoft.com/office/drawing/2014/main" id="{00DA73FC-558C-4DA9-B4CA-DA642D967118}"/>
              </a:ext>
            </a:extLst>
          </p:cNvPr>
          <p:cNvSpPr/>
          <p:nvPr/>
        </p:nvSpPr>
        <p:spPr>
          <a:xfrm>
            <a:off x="2693672" y="5116830"/>
            <a:ext cx="540000" cy="54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3" name="Conector recto de flecha 12">
            <a:extLst>
              <a:ext uri="{FF2B5EF4-FFF2-40B4-BE49-F238E27FC236}">
                <a16:creationId xmlns:a16="http://schemas.microsoft.com/office/drawing/2014/main" id="{E5A2D7CA-698F-437E-AED7-70CD83ED2070}"/>
              </a:ext>
            </a:extLst>
          </p:cNvPr>
          <p:cNvCxnSpPr>
            <a:stCxn id="11" idx="7"/>
          </p:cNvCxnSpPr>
          <p:nvPr/>
        </p:nvCxnSpPr>
        <p:spPr>
          <a:xfrm flipV="1">
            <a:off x="3154591" y="3771900"/>
            <a:ext cx="2358796" cy="1424011"/>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86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0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750" fill="hold"/>
                                        <p:tgtEl>
                                          <p:spTgt spid="10"/>
                                        </p:tgtEl>
                                        <p:attrNameLst>
                                          <p:attrName>ppt_w</p:attrName>
                                        </p:attrNameLst>
                                      </p:cBhvr>
                                      <p:tavLst>
                                        <p:tav tm="0">
                                          <p:val>
                                            <p:fltVal val="0"/>
                                          </p:val>
                                        </p:tav>
                                        <p:tav tm="100000">
                                          <p:val>
                                            <p:strVal val="#ppt_w"/>
                                          </p:val>
                                        </p:tav>
                                      </p:tavLst>
                                    </p:anim>
                                    <p:anim calcmode="lin" valueType="num">
                                      <p:cBhvr>
                                        <p:cTn id="23" dur="750" fill="hold"/>
                                        <p:tgtEl>
                                          <p:spTgt spid="10"/>
                                        </p:tgtEl>
                                        <p:attrNameLst>
                                          <p:attrName>ppt_h</p:attrName>
                                        </p:attrNameLst>
                                      </p:cBhvr>
                                      <p:tavLst>
                                        <p:tav tm="0">
                                          <p:val>
                                            <p:fltVal val="0"/>
                                          </p:val>
                                        </p:tav>
                                        <p:tav tm="100000">
                                          <p:val>
                                            <p:strVal val="#ppt_h"/>
                                          </p:val>
                                        </p:tav>
                                      </p:tavLst>
                                    </p:anim>
                                    <p:animEffect transition="in" filter="fade">
                                      <p:cBhvr>
                                        <p:cTn id="2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8226435-AAE0-4131-ABA1-817618E8F3A7}" type="slidenum">
              <a:rPr lang="es-ES" altLang="es-ES" sz="1000">
                <a:solidFill>
                  <a:srgbClr val="78697B"/>
                </a:solidFill>
              </a:rPr>
              <a:pPr eaLnBrk="1" hangingPunct="1"/>
              <a:t>35</a:t>
            </a:fld>
            <a:endParaRPr lang="es-ES" altLang="es-ES" sz="1000">
              <a:solidFill>
                <a:srgbClr val="78697B"/>
              </a:solidFill>
            </a:endParaRPr>
          </a:p>
        </p:txBody>
      </p:sp>
      <p:sp>
        <p:nvSpPr>
          <p:cNvPr id="5" name="4 Rectángulo"/>
          <p:cNvSpPr/>
          <p:nvPr/>
        </p:nvSpPr>
        <p:spPr>
          <a:xfrm>
            <a:off x="274639" y="2308804"/>
            <a:ext cx="8594725" cy="1938992"/>
          </a:xfrm>
          <a:prstGeom prst="rect">
            <a:avLst/>
          </a:prstGeom>
        </p:spPr>
        <p:txBody>
          <a:bodyPr>
            <a:spAutoFit/>
          </a:bodyPr>
          <a:lstStyle/>
          <a:p>
            <a:pPr algn="ctr">
              <a:defRPr/>
            </a:pPr>
            <a:r>
              <a:rPr lang="es-ES_tradnl" sz="6000" b="1" dirty="0">
                <a:solidFill>
                  <a:srgbClr val="1D4696"/>
                </a:solidFill>
                <a:latin typeface="+mn-lt"/>
                <a:ea typeface="Verdana" pitchFamily="34" charset="0"/>
                <a:cs typeface="Verdana" pitchFamily="34" charset="0"/>
              </a:rPr>
              <a:t>APLICACIONES</a:t>
            </a:r>
          </a:p>
          <a:p>
            <a:pPr algn="ctr">
              <a:defRPr/>
            </a:pPr>
            <a:r>
              <a:rPr lang="es-ES_tradnl" sz="6000" b="1" dirty="0">
                <a:solidFill>
                  <a:srgbClr val="1D4696"/>
                </a:solidFill>
                <a:latin typeface="+mn-lt"/>
                <a:ea typeface="Verdana" pitchFamily="34" charset="0"/>
                <a:cs typeface="Verdana" pitchFamily="34" charset="0"/>
              </a:rPr>
              <a:t>(</a:t>
            </a:r>
            <a:r>
              <a:rPr lang="es-ES_tradnl" sz="6000" b="1" dirty="0" err="1">
                <a:solidFill>
                  <a:srgbClr val="1D4696"/>
                </a:solidFill>
                <a:latin typeface="+mn-lt"/>
                <a:ea typeface="Verdana" pitchFamily="34" charset="0"/>
                <a:cs typeface="Verdana" pitchFamily="34" charset="0"/>
              </a:rPr>
              <a:t>APPs</a:t>
            </a:r>
            <a:r>
              <a:rPr lang="es-ES_tradnl" sz="6000" b="1" dirty="0">
                <a:solidFill>
                  <a:srgbClr val="1D4696"/>
                </a:solidFill>
                <a:latin typeface="+mn-lt"/>
                <a:ea typeface="Verdana" pitchFamily="34" charset="0"/>
                <a:cs typeface="Verdana" pitchFamily="34" charset="0"/>
              </a:rPr>
              <a:t>)</a:t>
            </a:r>
            <a:endParaRPr lang="es-ES" sz="6000" b="1" dirty="0">
              <a:solidFill>
                <a:srgbClr val="1D4696"/>
              </a:solidFill>
              <a:latin typeface="+mn-lt"/>
              <a:ea typeface="Verdana" pitchFamily="34" charset="0"/>
              <a:cs typeface="Verdana" pitchFamily="34" charset="0"/>
            </a:endParaRPr>
          </a:p>
        </p:txBody>
      </p:sp>
    </p:spTree>
    <p:extLst>
      <p:ext uri="{BB962C8B-B14F-4D97-AF65-F5344CB8AC3E}">
        <p14:creationId xmlns:p14="http://schemas.microsoft.com/office/powerpoint/2010/main" val="15151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pantalla de computadora&#10;&#10;Descripción generada automáticamente">
            <a:extLst>
              <a:ext uri="{FF2B5EF4-FFF2-40B4-BE49-F238E27FC236}">
                <a16:creationId xmlns:a16="http://schemas.microsoft.com/office/drawing/2014/main" id="{558F5419-66A9-4488-A462-916C3AD06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539" y="3198810"/>
            <a:ext cx="3289774" cy="2790825"/>
          </a:xfrm>
          <a:prstGeom prst="rect">
            <a:avLst/>
          </a:prstGeom>
        </p:spPr>
      </p:pic>
      <p:sp>
        <p:nvSpPr>
          <p:cNvPr id="1740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295971E-A1B1-4446-B1D3-38C7E651D3C8}" type="slidenum">
              <a:rPr lang="es-ES" altLang="es-ES" sz="1000">
                <a:solidFill>
                  <a:srgbClr val="78697B"/>
                </a:solidFill>
              </a:rPr>
              <a:pPr eaLnBrk="1" hangingPunct="1"/>
              <a:t>36</a:t>
            </a:fld>
            <a:endParaRPr lang="es-ES" altLang="es-ES" sz="1000">
              <a:solidFill>
                <a:srgbClr val="78697B"/>
              </a:solidFill>
            </a:endParaRPr>
          </a:p>
        </p:txBody>
      </p:sp>
      <p:sp>
        <p:nvSpPr>
          <p:cNvPr id="17410" name="1 Título"/>
          <p:cNvSpPr>
            <a:spLocks noGrp="1"/>
          </p:cNvSpPr>
          <p:nvPr>
            <p:ph type="title"/>
          </p:nvPr>
        </p:nvSpPr>
        <p:spPr>
          <a:xfrm>
            <a:off x="250827" y="-26988"/>
            <a:ext cx="8748713" cy="547688"/>
          </a:xfrm>
        </p:spPr>
        <p:txBody>
          <a:bodyPr/>
          <a:lstStyle/>
          <a:p>
            <a:pPr eaLnBrk="1" hangingPunct="1"/>
            <a:r>
              <a:rPr lang="es-ES" altLang="es-ES" sz="2400" dirty="0"/>
              <a:t>QUE SON LAS APP´S Y UTILIDADES</a:t>
            </a:r>
          </a:p>
        </p:txBody>
      </p:sp>
      <p:sp>
        <p:nvSpPr>
          <p:cNvPr id="17411" name="Rectángulo 4"/>
          <p:cNvSpPr>
            <a:spLocks noChangeArrowheads="1"/>
          </p:cNvSpPr>
          <p:nvPr/>
        </p:nvSpPr>
        <p:spPr bwMode="auto">
          <a:xfrm>
            <a:off x="250827" y="868365"/>
            <a:ext cx="80454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r>
              <a:rPr lang="es-ES" altLang="es-ES" b="1" dirty="0">
                <a:solidFill>
                  <a:srgbClr val="1E4796"/>
                </a:solidFill>
              </a:rPr>
              <a:t>¿Qué es una aplicación móvil?</a:t>
            </a:r>
          </a:p>
          <a:p>
            <a:pPr algn="just" eaLnBrk="1" hangingPunct="1"/>
            <a:r>
              <a:rPr lang="es-ES" altLang="es-ES" sz="2000" dirty="0">
                <a:solidFill>
                  <a:srgbClr val="007AB0"/>
                </a:solidFill>
              </a:rPr>
              <a:t>Una aplicación móvil es un programa que puede descargar y al que puede acceder directamente desde su teléfono o desde algún otro aparato móvil.</a:t>
            </a:r>
          </a:p>
          <a:p>
            <a:pPr algn="just" eaLnBrk="1" hangingPunct="1"/>
            <a:r>
              <a:rPr lang="es-ES" altLang="es-ES" sz="2000" dirty="0">
                <a:solidFill>
                  <a:srgbClr val="007AB0"/>
                </a:solidFill>
              </a:rPr>
              <a:t>SIEMPRE deben obtenerse de las “tiendas” oficiales por seguridad.</a:t>
            </a:r>
          </a:p>
        </p:txBody>
      </p:sp>
      <p:grpSp>
        <p:nvGrpSpPr>
          <p:cNvPr id="17412" name="4 Grupo"/>
          <p:cNvGrpSpPr>
            <a:grpSpLocks/>
          </p:cNvGrpSpPr>
          <p:nvPr/>
        </p:nvGrpSpPr>
        <p:grpSpPr bwMode="auto">
          <a:xfrm>
            <a:off x="4237040" y="3322640"/>
            <a:ext cx="3798887" cy="2865437"/>
            <a:chOff x="452438" y="909638"/>
            <a:chExt cx="8331200" cy="5272087"/>
          </a:xfrm>
        </p:grpSpPr>
        <p:pic>
          <p:nvPicPr>
            <p:cNvPr id="17414" name="Imagen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838" y="909638"/>
              <a:ext cx="9350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2438" y="931863"/>
              <a:ext cx="6985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agen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03500" y="952500"/>
              <a:ext cx="6524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Imagen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59163" y="957263"/>
              <a:ext cx="688975"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Imagen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86263" y="914400"/>
              <a:ext cx="852487"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Imagen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947738"/>
              <a:ext cx="7286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Imagen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464300" y="919163"/>
              <a:ext cx="10842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Imagen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59700" y="952500"/>
              <a:ext cx="84296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Imagen 1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2189163"/>
              <a:ext cx="914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Imagen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643063" y="2217738"/>
              <a:ext cx="788987"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Imagen 1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616200" y="2222500"/>
              <a:ext cx="11366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Imagen 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056063" y="2189163"/>
              <a:ext cx="10287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Imagen 17"/>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291138" y="2214563"/>
              <a:ext cx="110172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Imagen 18"/>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583363" y="2217738"/>
              <a:ext cx="923925"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Imagen 1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716838" y="2217738"/>
              <a:ext cx="106680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Imagen 2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52438" y="3690938"/>
              <a:ext cx="91916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Imagen 2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604963" y="3690938"/>
              <a:ext cx="91757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Imagen 2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730500" y="3687763"/>
              <a:ext cx="121443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Imagen 2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173538" y="3695700"/>
              <a:ext cx="10128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Imagen 24"/>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5354638" y="3687763"/>
              <a:ext cx="89376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Imagen 25"/>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481763" y="3695700"/>
              <a:ext cx="10445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Imagen 26"/>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7780338" y="3700463"/>
              <a:ext cx="95726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Imagen 27"/>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461963" y="5097463"/>
              <a:ext cx="8858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Imagen 28"/>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1608138" y="5135563"/>
              <a:ext cx="779462"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Imagen 29"/>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2611438" y="5126038"/>
              <a:ext cx="91122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Imagen 30"/>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759200" y="5135563"/>
              <a:ext cx="77946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Imagen 31"/>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4737100" y="5126038"/>
              <a:ext cx="8509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Imagen 3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5783263" y="5148263"/>
              <a:ext cx="879475"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Imagen 33"/>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6794500" y="5148263"/>
              <a:ext cx="858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Imagen 34"/>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7924800" y="5148263"/>
              <a:ext cx="7445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Imagen 2" descr="Imagen que contiene electrónica, monitor, computadora&#10;&#10;Descripción generada automáticamente">
            <a:extLst>
              <a:ext uri="{FF2B5EF4-FFF2-40B4-BE49-F238E27FC236}">
                <a16:creationId xmlns:a16="http://schemas.microsoft.com/office/drawing/2014/main" id="{DAAF4520-1FDA-4176-BFBE-D71C0E7E321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39060" y="3198810"/>
            <a:ext cx="1152525" cy="2790825"/>
          </a:xfrm>
          <a:prstGeom prst="rect">
            <a:avLst/>
          </a:prstGeom>
        </p:spPr>
      </p:pic>
      <p:sp>
        <p:nvSpPr>
          <p:cNvPr id="38" name="Rectángulo 37">
            <a:extLst>
              <a:ext uri="{FF2B5EF4-FFF2-40B4-BE49-F238E27FC236}">
                <a16:creationId xmlns:a16="http://schemas.microsoft.com/office/drawing/2014/main" id="{D365AF73-FA3B-4B61-99BC-0848830255E4}"/>
              </a:ext>
            </a:extLst>
          </p:cNvPr>
          <p:cNvSpPr/>
          <p:nvPr/>
        </p:nvSpPr>
        <p:spPr>
          <a:xfrm>
            <a:off x="4732893" y="2288043"/>
            <a:ext cx="1270412" cy="646331"/>
          </a:xfrm>
          <a:prstGeom prst="rect">
            <a:avLst/>
          </a:prstGeom>
        </p:spPr>
        <p:txBody>
          <a:bodyPr wrap="none">
            <a:spAutoFit/>
          </a:bodyPr>
          <a:lstStyle/>
          <a:p>
            <a:pPr algn="ctr"/>
            <a:r>
              <a:rPr lang="es-ES" sz="2000" dirty="0">
                <a:solidFill>
                  <a:srgbClr val="005392"/>
                </a:solidFill>
                <a:latin typeface="+mn-lt"/>
              </a:rPr>
              <a:t>App Store </a:t>
            </a:r>
          </a:p>
          <a:p>
            <a:pPr algn="ctr"/>
            <a:r>
              <a:rPr lang="es-ES" sz="1600" dirty="0">
                <a:solidFill>
                  <a:srgbClr val="005392"/>
                </a:solidFill>
                <a:latin typeface="+mn-lt"/>
              </a:rPr>
              <a:t>(iOS)</a:t>
            </a:r>
          </a:p>
        </p:txBody>
      </p:sp>
      <p:pic>
        <p:nvPicPr>
          <p:cNvPr id="39" name="Imagen 38">
            <a:extLst>
              <a:ext uri="{FF2B5EF4-FFF2-40B4-BE49-F238E27FC236}">
                <a16:creationId xmlns:a16="http://schemas.microsoft.com/office/drawing/2014/main" id="{E643E993-1DC8-4EAC-8E64-4093A5812C50}"/>
              </a:ext>
            </a:extLst>
          </p:cNvPr>
          <p:cNvPicPr>
            <a:picLocks noChangeAspect="1"/>
          </p:cNvPicPr>
          <p:nvPr/>
        </p:nvPicPr>
        <p:blipFill>
          <a:blip r:embed="rId35"/>
          <a:stretch>
            <a:fillRect/>
          </a:stretch>
        </p:blipFill>
        <p:spPr>
          <a:xfrm>
            <a:off x="894673" y="2299836"/>
            <a:ext cx="710023" cy="710023"/>
          </a:xfrm>
          <a:prstGeom prst="rect">
            <a:avLst/>
          </a:prstGeom>
        </p:spPr>
      </p:pic>
      <p:pic>
        <p:nvPicPr>
          <p:cNvPr id="40" name="Imagen 39">
            <a:extLst>
              <a:ext uri="{FF2B5EF4-FFF2-40B4-BE49-F238E27FC236}">
                <a16:creationId xmlns:a16="http://schemas.microsoft.com/office/drawing/2014/main" id="{2F3E3153-1C4B-4531-AC83-E6E21B49D309}"/>
              </a:ext>
            </a:extLst>
          </p:cNvPr>
          <p:cNvPicPr>
            <a:picLocks noChangeAspect="1"/>
          </p:cNvPicPr>
          <p:nvPr/>
        </p:nvPicPr>
        <p:blipFill>
          <a:blip r:embed="rId36"/>
          <a:stretch>
            <a:fillRect/>
          </a:stretch>
        </p:blipFill>
        <p:spPr>
          <a:xfrm>
            <a:off x="3858981" y="2253360"/>
            <a:ext cx="710023" cy="710023"/>
          </a:xfrm>
          <a:prstGeom prst="rect">
            <a:avLst/>
          </a:prstGeom>
        </p:spPr>
      </p:pic>
      <p:sp>
        <p:nvSpPr>
          <p:cNvPr id="41" name="Rectángulo 40">
            <a:extLst>
              <a:ext uri="{FF2B5EF4-FFF2-40B4-BE49-F238E27FC236}">
                <a16:creationId xmlns:a16="http://schemas.microsoft.com/office/drawing/2014/main" id="{C57193E0-F077-47A2-A3DA-3ABCCE9A829E}"/>
              </a:ext>
            </a:extLst>
          </p:cNvPr>
          <p:cNvSpPr/>
          <p:nvPr/>
        </p:nvSpPr>
        <p:spPr>
          <a:xfrm>
            <a:off x="1828623" y="2253360"/>
            <a:ext cx="1249060" cy="646331"/>
          </a:xfrm>
          <a:prstGeom prst="rect">
            <a:avLst/>
          </a:prstGeom>
        </p:spPr>
        <p:txBody>
          <a:bodyPr wrap="none">
            <a:spAutoFit/>
          </a:bodyPr>
          <a:lstStyle/>
          <a:p>
            <a:pPr algn="ctr"/>
            <a:r>
              <a:rPr lang="es-ES" sz="2000" dirty="0" err="1">
                <a:solidFill>
                  <a:srgbClr val="005392"/>
                </a:solidFill>
                <a:latin typeface="+mn-lt"/>
                <a:ea typeface="Open Sans Extrabold" panose="020B0606030504020204" pitchFamily="34" charset="0"/>
                <a:cs typeface="Open Sans Extrabold" panose="020B0606030504020204" pitchFamily="34" charset="0"/>
              </a:rPr>
              <a:t>PlayStore</a:t>
            </a:r>
            <a:r>
              <a:rPr lang="es-ES" sz="2000" dirty="0">
                <a:solidFill>
                  <a:srgbClr val="005392"/>
                </a:solidFill>
                <a:latin typeface="+mn-lt"/>
                <a:ea typeface="Open Sans Extrabold" panose="020B0606030504020204" pitchFamily="34" charset="0"/>
                <a:cs typeface="Open Sans Extrabold" panose="020B0606030504020204" pitchFamily="34" charset="0"/>
              </a:rPr>
              <a:t> </a:t>
            </a:r>
            <a:endParaRPr lang="es-ES" sz="1600" dirty="0">
              <a:solidFill>
                <a:srgbClr val="005392"/>
              </a:solidFill>
              <a:latin typeface="+mn-lt"/>
              <a:ea typeface="MS Mincho" panose="02020609040205080304" pitchFamily="49" charset="-128"/>
              <a:cs typeface="Times New Roman" panose="02020603050405020304" pitchFamily="18" charset="0"/>
            </a:endParaRPr>
          </a:p>
          <a:p>
            <a:pPr algn="ctr"/>
            <a:r>
              <a:rPr lang="es-ES" sz="1600" dirty="0">
                <a:solidFill>
                  <a:srgbClr val="005392"/>
                </a:solidFill>
                <a:latin typeface="+mn-lt"/>
                <a:ea typeface="MS Mincho" panose="02020609040205080304" pitchFamily="49" charset="-128"/>
                <a:cs typeface="Times New Roman" panose="02020603050405020304" pitchFamily="18" charset="0"/>
              </a:rPr>
              <a:t>(Android)</a:t>
            </a:r>
            <a:endParaRPr lang="es-ES" sz="1600" dirty="0">
              <a:solidFill>
                <a:srgbClr val="005392"/>
              </a:solidFill>
              <a:latin typeface="+mn-lt"/>
            </a:endParaRPr>
          </a:p>
        </p:txBody>
      </p:sp>
    </p:spTree>
    <p:extLst>
      <p:ext uri="{BB962C8B-B14F-4D97-AF65-F5344CB8AC3E}">
        <p14:creationId xmlns:p14="http://schemas.microsoft.com/office/powerpoint/2010/main" val="35930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wipe(left)">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wipe(left)">
                                      <p:cBhvr>
                                        <p:cTn id="12" dur="10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wipe(left)">
                                      <p:cBhvr>
                                        <p:cTn id="17" dur="1000"/>
                                        <p:tgtEl>
                                          <p:spTgt spid="17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heel(1)">
                                      <p:cBhvr>
                                        <p:cTn id="22" dur="1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heel(1)">
                                      <p:cBhvr>
                                        <p:cTn id="32" dur="10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heel(1)">
                                      <p:cBhvr>
                                        <p:cTn id="37" dur="1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412"/>
                                        </p:tgtEl>
                                        <p:attrNameLst>
                                          <p:attrName>style.visibility</p:attrName>
                                        </p:attrNameLst>
                                      </p:cBhvr>
                                      <p:to>
                                        <p:strVal val="visible"/>
                                      </p:to>
                                    </p:set>
                                    <p:animEffect transition="in" filter="fade">
                                      <p:cBhvr>
                                        <p:cTn id="52" dur="1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P spid="38" grpId="0"/>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monitor, pantalla, computadora, estacionamiento&#10;&#10;Descripción generada automáticamente">
            <a:extLst>
              <a:ext uri="{FF2B5EF4-FFF2-40B4-BE49-F238E27FC236}">
                <a16:creationId xmlns:a16="http://schemas.microsoft.com/office/drawing/2014/main" id="{13596FED-AAF4-4C2C-ABCE-5899802E7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766806"/>
            <a:ext cx="2430000" cy="4320000"/>
          </a:xfrm>
          <a:prstGeom prst="rect">
            <a:avLst/>
          </a:prstGeom>
          <a:ln>
            <a:solidFill>
              <a:schemeClr val="bg1">
                <a:lumMod val="65000"/>
              </a:schemeClr>
            </a:solidFill>
          </a:ln>
        </p:spPr>
      </p:pic>
      <p:sp>
        <p:nvSpPr>
          <p:cNvPr id="2" name="Título 1">
            <a:extLst>
              <a:ext uri="{FF2B5EF4-FFF2-40B4-BE49-F238E27FC236}">
                <a16:creationId xmlns:a16="http://schemas.microsoft.com/office/drawing/2014/main" id="{6860D70E-D3A1-4238-B428-6ED4A57EFB24}"/>
              </a:ext>
            </a:extLst>
          </p:cNvPr>
          <p:cNvSpPr>
            <a:spLocks noGrp="1"/>
          </p:cNvSpPr>
          <p:nvPr>
            <p:ph type="title"/>
          </p:nvPr>
        </p:nvSpPr>
        <p:spPr/>
        <p:txBody>
          <a:bodyPr/>
          <a:lstStyle/>
          <a:p>
            <a:r>
              <a:rPr lang="es-ES" sz="2400" dirty="0"/>
              <a:t>DESCARGAR E INSTALAR UNA APLICACIÓN</a:t>
            </a:r>
          </a:p>
        </p:txBody>
      </p:sp>
      <p:sp>
        <p:nvSpPr>
          <p:cNvPr id="4" name="Marcador de número de diapositiva 3">
            <a:extLst>
              <a:ext uri="{FF2B5EF4-FFF2-40B4-BE49-F238E27FC236}">
                <a16:creationId xmlns:a16="http://schemas.microsoft.com/office/drawing/2014/main" id="{7A9FC76B-EA77-483C-A0FC-D64E5715F635}"/>
              </a:ext>
            </a:extLst>
          </p:cNvPr>
          <p:cNvSpPr>
            <a:spLocks noGrp="1"/>
          </p:cNvSpPr>
          <p:nvPr>
            <p:ph type="sldNum" sz="quarter" idx="10"/>
          </p:nvPr>
        </p:nvSpPr>
        <p:spPr/>
        <p:txBody>
          <a:bodyPr/>
          <a:lstStyle/>
          <a:p>
            <a:fld id="{E9B52608-13A2-4953-8011-EA7EC8577D97}" type="slidenum">
              <a:rPr lang="es-ES" altLang="es-ES" smtClean="0"/>
              <a:pPr/>
              <a:t>37</a:t>
            </a:fld>
            <a:endParaRPr lang="es-ES" altLang="es-ES" dirty="0"/>
          </a:p>
        </p:txBody>
      </p:sp>
      <p:pic>
        <p:nvPicPr>
          <p:cNvPr id="8" name="Imagen 7" descr="Captura de pantalla de un celular&#10;&#10;Descripción generada automáticamente">
            <a:extLst>
              <a:ext uri="{FF2B5EF4-FFF2-40B4-BE49-F238E27FC236}">
                <a16:creationId xmlns:a16="http://schemas.microsoft.com/office/drawing/2014/main" id="{1A572924-697C-453B-AF1D-7BE144959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5628" y="1766806"/>
            <a:ext cx="2430000" cy="4320000"/>
          </a:xfrm>
          <a:prstGeom prst="rect">
            <a:avLst/>
          </a:prstGeom>
          <a:ln>
            <a:solidFill>
              <a:schemeClr val="bg1">
                <a:lumMod val="65000"/>
              </a:schemeClr>
            </a:solidFill>
          </a:ln>
        </p:spPr>
      </p:pic>
      <p:pic>
        <p:nvPicPr>
          <p:cNvPr id="12" name="Imagen 11" descr="Imagen de la pantalla de un celular con texto&#10;&#10;Descripción generada automáticamente">
            <a:extLst>
              <a:ext uri="{FF2B5EF4-FFF2-40B4-BE49-F238E27FC236}">
                <a16:creationId xmlns:a16="http://schemas.microsoft.com/office/drawing/2014/main" id="{E3ECF61B-9807-4B66-A1F8-D1A289CDC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9736" y="1766806"/>
            <a:ext cx="2430000" cy="4320000"/>
          </a:xfrm>
          <a:prstGeom prst="rect">
            <a:avLst/>
          </a:prstGeom>
          <a:ln>
            <a:solidFill>
              <a:schemeClr val="bg1">
                <a:lumMod val="65000"/>
              </a:schemeClr>
            </a:solidFill>
          </a:ln>
        </p:spPr>
      </p:pic>
      <p:sp>
        <p:nvSpPr>
          <p:cNvPr id="13" name="Elipse 12">
            <a:extLst>
              <a:ext uri="{FF2B5EF4-FFF2-40B4-BE49-F238E27FC236}">
                <a16:creationId xmlns:a16="http://schemas.microsoft.com/office/drawing/2014/main" id="{591249B3-F6C0-4894-8DE8-117CBD476CB5}"/>
              </a:ext>
            </a:extLst>
          </p:cNvPr>
          <p:cNvSpPr/>
          <p:nvPr/>
        </p:nvSpPr>
        <p:spPr>
          <a:xfrm>
            <a:off x="709889" y="4501741"/>
            <a:ext cx="540000" cy="540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4" name="Conector recto de flecha 13">
            <a:extLst>
              <a:ext uri="{FF2B5EF4-FFF2-40B4-BE49-F238E27FC236}">
                <a16:creationId xmlns:a16="http://schemas.microsoft.com/office/drawing/2014/main" id="{F9F99975-CADC-4BCE-BFB7-50969904F437}"/>
              </a:ext>
            </a:extLst>
          </p:cNvPr>
          <p:cNvCxnSpPr>
            <a:cxnSpLocks/>
            <a:stCxn id="13" idx="7"/>
            <a:endCxn id="8" idx="1"/>
          </p:cNvCxnSpPr>
          <p:nvPr/>
        </p:nvCxnSpPr>
        <p:spPr>
          <a:xfrm flipV="1">
            <a:off x="1170808" y="3926806"/>
            <a:ext cx="2014820" cy="654016"/>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652D7561-E75E-49D1-8D4D-36788E5FBD7A}"/>
              </a:ext>
            </a:extLst>
          </p:cNvPr>
          <p:cNvSpPr txBox="1"/>
          <p:nvPr/>
        </p:nvSpPr>
        <p:spPr>
          <a:xfrm>
            <a:off x="251520" y="1146875"/>
            <a:ext cx="2430000" cy="369332"/>
          </a:xfrm>
          <a:prstGeom prst="rect">
            <a:avLst/>
          </a:prstGeom>
          <a:noFill/>
        </p:spPr>
        <p:txBody>
          <a:bodyPr wrap="square" rtlCol="0">
            <a:spAutoFit/>
          </a:bodyPr>
          <a:lstStyle/>
          <a:p>
            <a:pPr algn="ctr"/>
            <a:r>
              <a:rPr lang="es-ES" dirty="0">
                <a:solidFill>
                  <a:srgbClr val="007AB0"/>
                </a:solidFill>
              </a:rPr>
              <a:t>Accedemos a Play Store</a:t>
            </a:r>
          </a:p>
        </p:txBody>
      </p:sp>
      <p:sp>
        <p:nvSpPr>
          <p:cNvPr id="17" name="CuadroTexto 16">
            <a:extLst>
              <a:ext uri="{FF2B5EF4-FFF2-40B4-BE49-F238E27FC236}">
                <a16:creationId xmlns:a16="http://schemas.microsoft.com/office/drawing/2014/main" id="{65299C98-51BF-4572-9530-270889E1CFE6}"/>
              </a:ext>
            </a:extLst>
          </p:cNvPr>
          <p:cNvSpPr txBox="1"/>
          <p:nvPr/>
        </p:nvSpPr>
        <p:spPr>
          <a:xfrm>
            <a:off x="3185941" y="1146875"/>
            <a:ext cx="2430000" cy="369332"/>
          </a:xfrm>
          <a:prstGeom prst="rect">
            <a:avLst/>
          </a:prstGeom>
          <a:noFill/>
        </p:spPr>
        <p:txBody>
          <a:bodyPr wrap="square" rtlCol="0">
            <a:spAutoFit/>
          </a:bodyPr>
          <a:lstStyle/>
          <a:p>
            <a:pPr algn="ctr"/>
            <a:r>
              <a:rPr lang="es-ES" dirty="0">
                <a:solidFill>
                  <a:srgbClr val="007AB0"/>
                </a:solidFill>
              </a:rPr>
              <a:t>Pinchamos en el cuadro</a:t>
            </a:r>
          </a:p>
        </p:txBody>
      </p:sp>
      <p:sp>
        <p:nvSpPr>
          <p:cNvPr id="18" name="CuadroTexto 17">
            <a:extLst>
              <a:ext uri="{FF2B5EF4-FFF2-40B4-BE49-F238E27FC236}">
                <a16:creationId xmlns:a16="http://schemas.microsoft.com/office/drawing/2014/main" id="{C7DF05BA-A2F3-4AB5-93E6-8C8F5B3F59E3}"/>
              </a:ext>
            </a:extLst>
          </p:cNvPr>
          <p:cNvSpPr txBox="1"/>
          <p:nvPr/>
        </p:nvSpPr>
        <p:spPr>
          <a:xfrm>
            <a:off x="6119736" y="1159044"/>
            <a:ext cx="2430000" cy="369332"/>
          </a:xfrm>
          <a:prstGeom prst="rect">
            <a:avLst/>
          </a:prstGeom>
          <a:noFill/>
        </p:spPr>
        <p:txBody>
          <a:bodyPr wrap="square" rtlCol="0">
            <a:spAutoFit/>
          </a:bodyPr>
          <a:lstStyle/>
          <a:p>
            <a:pPr algn="ctr"/>
            <a:r>
              <a:rPr lang="es-ES" dirty="0">
                <a:solidFill>
                  <a:srgbClr val="007AB0"/>
                </a:solidFill>
              </a:rPr>
              <a:t>Empezamos a escribir</a:t>
            </a:r>
          </a:p>
        </p:txBody>
      </p:sp>
      <p:cxnSp>
        <p:nvCxnSpPr>
          <p:cNvPr id="5" name="Conector recto de flecha 4">
            <a:extLst>
              <a:ext uri="{FF2B5EF4-FFF2-40B4-BE49-F238E27FC236}">
                <a16:creationId xmlns:a16="http://schemas.microsoft.com/office/drawing/2014/main" id="{44D4049E-A8E6-4B1A-A5FF-53DC525B18E1}"/>
              </a:ext>
            </a:extLst>
          </p:cNvPr>
          <p:cNvCxnSpPr/>
          <p:nvPr/>
        </p:nvCxnSpPr>
        <p:spPr>
          <a:xfrm flipH="1">
            <a:off x="4745421" y="1528376"/>
            <a:ext cx="709448" cy="599969"/>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8D135D43-6379-40B4-B29A-8DBF5F352B97}"/>
              </a:ext>
            </a:extLst>
          </p:cNvPr>
          <p:cNvCxnSpPr>
            <a:cxnSpLocks/>
            <a:endCxn id="12" idx="1"/>
          </p:cNvCxnSpPr>
          <p:nvPr/>
        </p:nvCxnSpPr>
        <p:spPr>
          <a:xfrm>
            <a:off x="5615628" y="3926806"/>
            <a:ext cx="504108" cy="0"/>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33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500"/>
                                        <p:tgtEl>
                                          <p:spTgt spid="13"/>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75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75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1000"/>
                                        <p:tgtEl>
                                          <p:spTgt spid="17"/>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de la pantalla de un celular con texto&#10;&#10;Descripción generada automáticamente">
            <a:extLst>
              <a:ext uri="{FF2B5EF4-FFF2-40B4-BE49-F238E27FC236}">
                <a16:creationId xmlns:a16="http://schemas.microsoft.com/office/drawing/2014/main" id="{E3ECF61B-9807-4B66-A1F8-D1A289CDC1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44" y="1503335"/>
            <a:ext cx="2430000" cy="4320000"/>
          </a:xfrm>
          <a:prstGeom prst="rect">
            <a:avLst/>
          </a:prstGeom>
          <a:ln>
            <a:solidFill>
              <a:schemeClr val="bg1">
                <a:lumMod val="65000"/>
              </a:schemeClr>
            </a:solidFill>
          </a:ln>
        </p:spPr>
      </p:pic>
      <p:sp>
        <p:nvSpPr>
          <p:cNvPr id="2" name="Título 1">
            <a:extLst>
              <a:ext uri="{FF2B5EF4-FFF2-40B4-BE49-F238E27FC236}">
                <a16:creationId xmlns:a16="http://schemas.microsoft.com/office/drawing/2014/main" id="{6860D70E-D3A1-4238-B428-6ED4A57EFB24}"/>
              </a:ext>
            </a:extLst>
          </p:cNvPr>
          <p:cNvSpPr>
            <a:spLocks noGrp="1"/>
          </p:cNvSpPr>
          <p:nvPr>
            <p:ph type="title"/>
          </p:nvPr>
        </p:nvSpPr>
        <p:spPr/>
        <p:txBody>
          <a:bodyPr/>
          <a:lstStyle/>
          <a:p>
            <a:r>
              <a:rPr lang="es-ES" sz="2400" dirty="0"/>
              <a:t>DESCARGAR E INSTALAR UNA APLICACIÓN</a:t>
            </a:r>
          </a:p>
        </p:txBody>
      </p:sp>
      <p:sp>
        <p:nvSpPr>
          <p:cNvPr id="4" name="Marcador de número de diapositiva 3">
            <a:extLst>
              <a:ext uri="{FF2B5EF4-FFF2-40B4-BE49-F238E27FC236}">
                <a16:creationId xmlns:a16="http://schemas.microsoft.com/office/drawing/2014/main" id="{7A9FC76B-EA77-483C-A0FC-D64E5715F635}"/>
              </a:ext>
            </a:extLst>
          </p:cNvPr>
          <p:cNvSpPr>
            <a:spLocks noGrp="1"/>
          </p:cNvSpPr>
          <p:nvPr>
            <p:ph type="sldNum" sz="quarter" idx="10"/>
          </p:nvPr>
        </p:nvSpPr>
        <p:spPr/>
        <p:txBody>
          <a:bodyPr/>
          <a:lstStyle/>
          <a:p>
            <a:fld id="{E9B52608-13A2-4953-8011-EA7EC8577D97}" type="slidenum">
              <a:rPr lang="es-ES" altLang="es-ES" smtClean="0"/>
              <a:pPr/>
              <a:t>38</a:t>
            </a:fld>
            <a:endParaRPr lang="es-ES" altLang="es-ES" dirty="0"/>
          </a:p>
        </p:txBody>
      </p:sp>
      <p:pic>
        <p:nvPicPr>
          <p:cNvPr id="5" name="Imagen 4" descr="Captura de pantalla de un celular&#10;&#10;Descripción generada automáticamente">
            <a:extLst>
              <a:ext uri="{FF2B5EF4-FFF2-40B4-BE49-F238E27FC236}">
                <a16:creationId xmlns:a16="http://schemas.microsoft.com/office/drawing/2014/main" id="{4BCEBF60-7E4E-4AD4-B970-F7BFC7908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0611" y="1503335"/>
            <a:ext cx="2430000" cy="4320000"/>
          </a:xfrm>
          <a:prstGeom prst="rect">
            <a:avLst/>
          </a:prstGeom>
          <a:ln>
            <a:solidFill>
              <a:schemeClr val="bg1">
                <a:lumMod val="65000"/>
              </a:schemeClr>
            </a:solidFill>
          </a:ln>
        </p:spPr>
      </p:pic>
      <p:pic>
        <p:nvPicPr>
          <p:cNvPr id="9" name="Imagen 8" descr="Captura de pantalla de un celular&#10;&#10;Descripción generada automáticamente">
            <a:extLst>
              <a:ext uri="{FF2B5EF4-FFF2-40B4-BE49-F238E27FC236}">
                <a16:creationId xmlns:a16="http://schemas.microsoft.com/office/drawing/2014/main" id="{1C9B4E96-9EF0-4FAA-9FA0-1C28DE7D71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4378" y="1503335"/>
            <a:ext cx="2430000" cy="4320000"/>
          </a:xfrm>
          <a:prstGeom prst="rect">
            <a:avLst/>
          </a:prstGeom>
          <a:ln>
            <a:solidFill>
              <a:schemeClr val="bg1">
                <a:lumMod val="65000"/>
              </a:schemeClr>
            </a:solidFill>
          </a:ln>
        </p:spPr>
      </p:pic>
      <p:sp>
        <p:nvSpPr>
          <p:cNvPr id="11" name="CuadroTexto 10">
            <a:extLst>
              <a:ext uri="{FF2B5EF4-FFF2-40B4-BE49-F238E27FC236}">
                <a16:creationId xmlns:a16="http://schemas.microsoft.com/office/drawing/2014/main" id="{E4DCCA6F-FEF0-41E0-9F34-E9ACC22C5A22}"/>
              </a:ext>
            </a:extLst>
          </p:cNvPr>
          <p:cNvSpPr txBox="1"/>
          <p:nvPr/>
        </p:nvSpPr>
        <p:spPr>
          <a:xfrm>
            <a:off x="516844" y="896493"/>
            <a:ext cx="2430000" cy="369332"/>
          </a:xfrm>
          <a:prstGeom prst="rect">
            <a:avLst/>
          </a:prstGeom>
          <a:noFill/>
        </p:spPr>
        <p:txBody>
          <a:bodyPr wrap="square" rtlCol="0">
            <a:spAutoFit/>
          </a:bodyPr>
          <a:lstStyle/>
          <a:p>
            <a:pPr algn="ctr"/>
            <a:r>
              <a:rPr lang="es-ES" dirty="0">
                <a:solidFill>
                  <a:srgbClr val="007AB0"/>
                </a:solidFill>
              </a:rPr>
              <a:t>Elegimos de la lista</a:t>
            </a:r>
          </a:p>
        </p:txBody>
      </p:sp>
      <p:sp>
        <p:nvSpPr>
          <p:cNvPr id="13" name="CuadroTexto 12">
            <a:extLst>
              <a:ext uri="{FF2B5EF4-FFF2-40B4-BE49-F238E27FC236}">
                <a16:creationId xmlns:a16="http://schemas.microsoft.com/office/drawing/2014/main" id="{C32A55F8-36AD-449C-9F3E-99559B196C53}"/>
              </a:ext>
            </a:extLst>
          </p:cNvPr>
          <p:cNvSpPr txBox="1"/>
          <p:nvPr/>
        </p:nvSpPr>
        <p:spPr>
          <a:xfrm>
            <a:off x="6164378" y="896493"/>
            <a:ext cx="2430000" cy="646331"/>
          </a:xfrm>
          <a:prstGeom prst="rect">
            <a:avLst/>
          </a:prstGeom>
          <a:noFill/>
        </p:spPr>
        <p:txBody>
          <a:bodyPr wrap="square" rtlCol="0">
            <a:spAutoFit/>
          </a:bodyPr>
          <a:lstStyle/>
          <a:p>
            <a:pPr algn="ctr"/>
            <a:r>
              <a:rPr lang="es-ES" dirty="0">
                <a:solidFill>
                  <a:srgbClr val="007AB0"/>
                </a:solidFill>
              </a:rPr>
              <a:t>Vemos los datos de la app</a:t>
            </a:r>
          </a:p>
        </p:txBody>
      </p:sp>
      <p:sp>
        <p:nvSpPr>
          <p:cNvPr id="14" name="CuadroTexto 13">
            <a:extLst>
              <a:ext uri="{FF2B5EF4-FFF2-40B4-BE49-F238E27FC236}">
                <a16:creationId xmlns:a16="http://schemas.microsoft.com/office/drawing/2014/main" id="{EC1CF0AA-1A7F-4D49-B9AC-14BB119714C3}"/>
              </a:ext>
            </a:extLst>
          </p:cNvPr>
          <p:cNvSpPr txBox="1"/>
          <p:nvPr/>
        </p:nvSpPr>
        <p:spPr>
          <a:xfrm>
            <a:off x="3340611" y="896493"/>
            <a:ext cx="2430000" cy="646331"/>
          </a:xfrm>
          <a:prstGeom prst="rect">
            <a:avLst/>
          </a:prstGeom>
          <a:noFill/>
        </p:spPr>
        <p:txBody>
          <a:bodyPr wrap="square" rtlCol="0">
            <a:spAutoFit/>
          </a:bodyPr>
          <a:lstStyle/>
          <a:p>
            <a:pPr algn="ctr"/>
            <a:r>
              <a:rPr lang="es-ES" dirty="0">
                <a:solidFill>
                  <a:srgbClr val="007AB0"/>
                </a:solidFill>
              </a:rPr>
              <a:t>De las que ofrece selecciono una</a:t>
            </a:r>
          </a:p>
        </p:txBody>
      </p:sp>
      <p:sp>
        <p:nvSpPr>
          <p:cNvPr id="10" name="CuadroTexto 9">
            <a:extLst>
              <a:ext uri="{FF2B5EF4-FFF2-40B4-BE49-F238E27FC236}">
                <a16:creationId xmlns:a16="http://schemas.microsoft.com/office/drawing/2014/main" id="{5B9A08E3-974F-4B90-8729-41E062C5F066}"/>
              </a:ext>
            </a:extLst>
          </p:cNvPr>
          <p:cNvSpPr txBox="1"/>
          <p:nvPr/>
        </p:nvSpPr>
        <p:spPr>
          <a:xfrm>
            <a:off x="2446111" y="6060845"/>
            <a:ext cx="4251777" cy="646331"/>
          </a:xfrm>
          <a:prstGeom prst="rect">
            <a:avLst/>
          </a:prstGeom>
          <a:noFill/>
        </p:spPr>
        <p:txBody>
          <a:bodyPr wrap="square" rtlCol="0">
            <a:spAutoFit/>
          </a:bodyPr>
          <a:lstStyle/>
          <a:p>
            <a:pPr algn="ctr"/>
            <a:r>
              <a:rPr lang="es-ES" dirty="0">
                <a:solidFill>
                  <a:srgbClr val="FF0000"/>
                </a:solidFill>
              </a:rPr>
              <a:t>La mayoría son gratis pero si tuviese coste, informa ANTES de la descarga.</a:t>
            </a:r>
          </a:p>
        </p:txBody>
      </p:sp>
      <p:sp>
        <p:nvSpPr>
          <p:cNvPr id="3" name="Rectángulo 2">
            <a:extLst>
              <a:ext uri="{FF2B5EF4-FFF2-40B4-BE49-F238E27FC236}">
                <a16:creationId xmlns:a16="http://schemas.microsoft.com/office/drawing/2014/main" id="{4328E842-7BD6-4B16-9C0D-DEBE74163457}"/>
              </a:ext>
            </a:extLst>
          </p:cNvPr>
          <p:cNvSpPr/>
          <p:nvPr/>
        </p:nvSpPr>
        <p:spPr>
          <a:xfrm>
            <a:off x="662152" y="2490952"/>
            <a:ext cx="2096814" cy="2837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7" name="Conector recto de flecha 6">
            <a:extLst>
              <a:ext uri="{FF2B5EF4-FFF2-40B4-BE49-F238E27FC236}">
                <a16:creationId xmlns:a16="http://schemas.microsoft.com/office/drawing/2014/main" id="{F02234F0-D30F-4FAC-9BC9-EE3278D8ACC6}"/>
              </a:ext>
            </a:extLst>
          </p:cNvPr>
          <p:cNvCxnSpPr>
            <a:stCxn id="3" idx="3"/>
            <a:endCxn id="5" idx="1"/>
          </p:cNvCxnSpPr>
          <p:nvPr/>
        </p:nvCxnSpPr>
        <p:spPr>
          <a:xfrm>
            <a:off x="2758966" y="2632842"/>
            <a:ext cx="581645" cy="103049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Rectángulo 14">
            <a:extLst>
              <a:ext uri="{FF2B5EF4-FFF2-40B4-BE49-F238E27FC236}">
                <a16:creationId xmlns:a16="http://schemas.microsoft.com/office/drawing/2014/main" id="{9CF28209-763A-46F3-83F4-455BE61898DB}"/>
              </a:ext>
            </a:extLst>
          </p:cNvPr>
          <p:cNvSpPr/>
          <p:nvPr/>
        </p:nvSpPr>
        <p:spPr>
          <a:xfrm>
            <a:off x="3507204" y="2146884"/>
            <a:ext cx="2096814" cy="4859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6" name="Conector recto de flecha 15">
            <a:extLst>
              <a:ext uri="{FF2B5EF4-FFF2-40B4-BE49-F238E27FC236}">
                <a16:creationId xmlns:a16="http://schemas.microsoft.com/office/drawing/2014/main" id="{A69B2F6D-8C41-479A-A158-9AC239755618}"/>
              </a:ext>
            </a:extLst>
          </p:cNvPr>
          <p:cNvCxnSpPr/>
          <p:nvPr/>
        </p:nvCxnSpPr>
        <p:spPr>
          <a:xfrm>
            <a:off x="5604018" y="2433483"/>
            <a:ext cx="581645" cy="103049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48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000"/>
                                        <p:tgtEl>
                                          <p:spTgt spid="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1000"/>
                                        <p:tgtEl>
                                          <p:spTgt spid="5"/>
                                        </p:tgtEl>
                                      </p:cBhvr>
                                    </p:animEffect>
                                  </p:childTnLst>
                                </p:cTn>
                              </p:par>
                            </p:childTnLst>
                          </p:cTn>
                        </p:par>
                        <p:par>
                          <p:cTn id="25" fill="hold">
                            <p:stCondLst>
                              <p:cond delay="3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75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1000"/>
                                        <p:tgtEl>
                                          <p:spTgt spid="15"/>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1000"/>
                                        <p:tgtEl>
                                          <p:spTgt spid="9"/>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750"/>
                                        <p:tgtEl>
                                          <p:spTgt spid="13"/>
                                        </p:tgtEl>
                                      </p:cBhvr>
                                    </p:animEffect>
                                  </p:childTnLst>
                                </p:cTn>
                              </p:par>
                            </p:childTnLst>
                          </p:cTn>
                        </p:par>
                        <p:par>
                          <p:cTn id="46" fill="hold">
                            <p:stCondLst>
                              <p:cond delay="3750"/>
                            </p:stCondLst>
                            <p:childTnLst>
                              <p:par>
                                <p:cTn id="47" presetID="22" presetClass="entr" presetSubtype="1"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up)">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0" grpId="0"/>
      <p:bldP spid="3"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0D70E-D3A1-4238-B428-6ED4A57EFB24}"/>
              </a:ext>
            </a:extLst>
          </p:cNvPr>
          <p:cNvSpPr>
            <a:spLocks noGrp="1"/>
          </p:cNvSpPr>
          <p:nvPr>
            <p:ph type="title"/>
          </p:nvPr>
        </p:nvSpPr>
        <p:spPr/>
        <p:txBody>
          <a:bodyPr/>
          <a:lstStyle/>
          <a:p>
            <a:r>
              <a:rPr lang="es-ES" sz="2400" dirty="0"/>
              <a:t>DESCARGAR E INSTALAR UNA APLICACIÓN</a:t>
            </a:r>
          </a:p>
        </p:txBody>
      </p:sp>
      <p:sp>
        <p:nvSpPr>
          <p:cNvPr id="4" name="Marcador de número de diapositiva 3">
            <a:extLst>
              <a:ext uri="{FF2B5EF4-FFF2-40B4-BE49-F238E27FC236}">
                <a16:creationId xmlns:a16="http://schemas.microsoft.com/office/drawing/2014/main" id="{7A9FC76B-EA77-483C-A0FC-D64E5715F635}"/>
              </a:ext>
            </a:extLst>
          </p:cNvPr>
          <p:cNvSpPr>
            <a:spLocks noGrp="1"/>
          </p:cNvSpPr>
          <p:nvPr>
            <p:ph type="sldNum" sz="quarter" idx="10"/>
          </p:nvPr>
        </p:nvSpPr>
        <p:spPr/>
        <p:txBody>
          <a:bodyPr/>
          <a:lstStyle/>
          <a:p>
            <a:fld id="{E9B52608-13A2-4953-8011-EA7EC8577D97}" type="slidenum">
              <a:rPr lang="es-ES" altLang="es-ES" smtClean="0"/>
              <a:pPr/>
              <a:t>39</a:t>
            </a:fld>
            <a:endParaRPr lang="es-ES" altLang="es-ES" dirty="0"/>
          </a:p>
        </p:txBody>
      </p:sp>
      <p:pic>
        <p:nvPicPr>
          <p:cNvPr id="9" name="Imagen 8" descr="Captura de pantalla de un celular&#10;&#10;Descripción generada automáticamente">
            <a:extLst>
              <a:ext uri="{FF2B5EF4-FFF2-40B4-BE49-F238E27FC236}">
                <a16:creationId xmlns:a16="http://schemas.microsoft.com/office/drawing/2014/main" id="{1C9B4E96-9EF0-4FAA-9FA0-1C28DE7D7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152" y="1466694"/>
            <a:ext cx="2430000" cy="4320000"/>
          </a:xfrm>
          <a:prstGeom prst="rect">
            <a:avLst/>
          </a:prstGeom>
          <a:ln>
            <a:solidFill>
              <a:schemeClr val="bg1">
                <a:lumMod val="65000"/>
              </a:schemeClr>
            </a:solidFill>
          </a:ln>
        </p:spPr>
      </p:pic>
      <p:pic>
        <p:nvPicPr>
          <p:cNvPr id="8" name="Imagen 7" descr="Captura de pantalla de un celular&#10;&#10;Descripción generada automáticamente">
            <a:extLst>
              <a:ext uri="{FF2B5EF4-FFF2-40B4-BE49-F238E27FC236}">
                <a16:creationId xmlns:a16="http://schemas.microsoft.com/office/drawing/2014/main" id="{3DF5A19E-1148-45E6-9E8A-BD0410109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1118" y="1466694"/>
            <a:ext cx="2430000" cy="4320000"/>
          </a:xfrm>
          <a:prstGeom prst="rect">
            <a:avLst/>
          </a:prstGeom>
          <a:ln>
            <a:solidFill>
              <a:schemeClr val="bg1">
                <a:lumMod val="65000"/>
              </a:schemeClr>
            </a:solidFill>
          </a:ln>
        </p:spPr>
      </p:pic>
      <p:sp>
        <p:nvSpPr>
          <p:cNvPr id="11" name="CuadroTexto 10">
            <a:extLst>
              <a:ext uri="{FF2B5EF4-FFF2-40B4-BE49-F238E27FC236}">
                <a16:creationId xmlns:a16="http://schemas.microsoft.com/office/drawing/2014/main" id="{E50CDE97-74AC-48A7-A1C2-7FDFD53E683C}"/>
              </a:ext>
            </a:extLst>
          </p:cNvPr>
          <p:cNvSpPr txBox="1"/>
          <p:nvPr/>
        </p:nvSpPr>
        <p:spPr>
          <a:xfrm>
            <a:off x="541152" y="886640"/>
            <a:ext cx="2430000" cy="369332"/>
          </a:xfrm>
          <a:prstGeom prst="rect">
            <a:avLst/>
          </a:prstGeom>
          <a:noFill/>
        </p:spPr>
        <p:txBody>
          <a:bodyPr wrap="square" rtlCol="0">
            <a:spAutoFit/>
          </a:bodyPr>
          <a:lstStyle/>
          <a:p>
            <a:pPr algn="ctr"/>
            <a:r>
              <a:rPr lang="es-ES" dirty="0">
                <a:solidFill>
                  <a:srgbClr val="007AB0"/>
                </a:solidFill>
              </a:rPr>
              <a:t>Pulsamos en “Instalar”</a:t>
            </a:r>
          </a:p>
        </p:txBody>
      </p:sp>
      <p:sp>
        <p:nvSpPr>
          <p:cNvPr id="13" name="CuadroTexto 12">
            <a:extLst>
              <a:ext uri="{FF2B5EF4-FFF2-40B4-BE49-F238E27FC236}">
                <a16:creationId xmlns:a16="http://schemas.microsoft.com/office/drawing/2014/main" id="{0410E622-342F-47E9-8FEE-42978126AC7F}"/>
              </a:ext>
            </a:extLst>
          </p:cNvPr>
          <p:cNvSpPr txBox="1"/>
          <p:nvPr/>
        </p:nvSpPr>
        <p:spPr>
          <a:xfrm>
            <a:off x="3281118" y="886640"/>
            <a:ext cx="2430000" cy="369332"/>
          </a:xfrm>
          <a:prstGeom prst="rect">
            <a:avLst/>
          </a:prstGeom>
          <a:noFill/>
        </p:spPr>
        <p:txBody>
          <a:bodyPr wrap="square" rtlCol="0">
            <a:spAutoFit/>
          </a:bodyPr>
          <a:lstStyle/>
          <a:p>
            <a:pPr algn="ctr"/>
            <a:r>
              <a:rPr lang="es-ES" dirty="0">
                <a:solidFill>
                  <a:srgbClr val="007AB0"/>
                </a:solidFill>
              </a:rPr>
              <a:t>Empieza a instalar</a:t>
            </a:r>
          </a:p>
        </p:txBody>
      </p:sp>
      <p:pic>
        <p:nvPicPr>
          <p:cNvPr id="14" name="Imagen 13" descr="Captura de pantalla de un celular&#10;&#10;Descripción generada automáticamente">
            <a:extLst>
              <a:ext uri="{FF2B5EF4-FFF2-40B4-BE49-F238E27FC236}">
                <a16:creationId xmlns:a16="http://schemas.microsoft.com/office/drawing/2014/main" id="{7C8C42C9-C369-4F67-BF3D-2F4E6B4CB2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1084" y="1466694"/>
            <a:ext cx="2430000" cy="4320000"/>
          </a:xfrm>
          <a:prstGeom prst="rect">
            <a:avLst/>
          </a:prstGeom>
          <a:ln>
            <a:solidFill>
              <a:schemeClr val="bg1">
                <a:lumMod val="65000"/>
              </a:schemeClr>
            </a:solidFill>
          </a:ln>
        </p:spPr>
      </p:pic>
      <p:sp>
        <p:nvSpPr>
          <p:cNvPr id="15" name="CuadroTexto 14">
            <a:extLst>
              <a:ext uri="{FF2B5EF4-FFF2-40B4-BE49-F238E27FC236}">
                <a16:creationId xmlns:a16="http://schemas.microsoft.com/office/drawing/2014/main" id="{55CEAF8D-DF41-43FD-BC1D-6A8B28F93AED}"/>
              </a:ext>
            </a:extLst>
          </p:cNvPr>
          <p:cNvSpPr txBox="1"/>
          <p:nvPr/>
        </p:nvSpPr>
        <p:spPr>
          <a:xfrm>
            <a:off x="6021084" y="886640"/>
            <a:ext cx="2430000" cy="646331"/>
          </a:xfrm>
          <a:prstGeom prst="rect">
            <a:avLst/>
          </a:prstGeom>
          <a:noFill/>
        </p:spPr>
        <p:txBody>
          <a:bodyPr wrap="square" rtlCol="0">
            <a:spAutoFit/>
          </a:bodyPr>
          <a:lstStyle/>
          <a:p>
            <a:pPr algn="ctr"/>
            <a:r>
              <a:rPr lang="es-ES" dirty="0">
                <a:solidFill>
                  <a:srgbClr val="007AB0"/>
                </a:solidFill>
              </a:rPr>
              <a:t>Pulsamos en “Abrir” o volvemos atrás.</a:t>
            </a:r>
          </a:p>
        </p:txBody>
      </p:sp>
      <p:cxnSp>
        <p:nvCxnSpPr>
          <p:cNvPr id="5" name="Conector recto de flecha 4">
            <a:extLst>
              <a:ext uri="{FF2B5EF4-FFF2-40B4-BE49-F238E27FC236}">
                <a16:creationId xmlns:a16="http://schemas.microsoft.com/office/drawing/2014/main" id="{C29D21B3-96D7-47A6-A187-8C5046E1EFF8}"/>
              </a:ext>
            </a:extLst>
          </p:cNvPr>
          <p:cNvCxnSpPr>
            <a:endCxn id="8" idx="1"/>
          </p:cNvCxnSpPr>
          <p:nvPr/>
        </p:nvCxnSpPr>
        <p:spPr>
          <a:xfrm flipV="1">
            <a:off x="2312894" y="3626694"/>
            <a:ext cx="968224" cy="783941"/>
          </a:xfrm>
          <a:prstGeom prst="straightConnector1">
            <a:avLst/>
          </a:prstGeom>
          <a:ln w="19050">
            <a:solidFill>
              <a:srgbClr val="FF0000"/>
            </a:solidFill>
            <a:headEnd type="oval" w="lg" len="lg"/>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7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par>
                          <p:cTn id="12" fill="hold">
                            <p:stCondLst>
                              <p:cond delay="75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750"/>
                                        <p:tgtEl>
                                          <p:spTgt spid="8"/>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1761E1B-79BB-4A75-BCC5-3AFBCFEE1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1255" y="1231230"/>
            <a:ext cx="2947504" cy="4722521"/>
          </a:xfrm>
          <a:prstGeom prst="rect">
            <a:avLst/>
          </a:prstGeom>
        </p:spPr>
      </p:pic>
      <p:sp>
        <p:nvSpPr>
          <p:cNvPr id="10" name="CuadroTexto 9">
            <a:extLst>
              <a:ext uri="{FF2B5EF4-FFF2-40B4-BE49-F238E27FC236}">
                <a16:creationId xmlns:a16="http://schemas.microsoft.com/office/drawing/2014/main" id="{1BDB1730-7198-41AC-A6F5-ED81469B0413}"/>
              </a:ext>
            </a:extLst>
          </p:cNvPr>
          <p:cNvSpPr txBox="1"/>
          <p:nvPr/>
        </p:nvSpPr>
        <p:spPr>
          <a:xfrm>
            <a:off x="6337427" y="2748379"/>
            <a:ext cx="2555054" cy="369332"/>
          </a:xfrm>
          <a:prstGeom prst="rect">
            <a:avLst/>
          </a:prstGeom>
          <a:noFill/>
        </p:spPr>
        <p:txBody>
          <a:bodyPr wrap="square" rtlCol="0">
            <a:spAutoFit/>
          </a:bodyPr>
          <a:lstStyle/>
          <a:p>
            <a:r>
              <a:rPr lang="es-ES" b="1" dirty="0">
                <a:solidFill>
                  <a:srgbClr val="FF0000"/>
                </a:solidFill>
              </a:rPr>
              <a:t>Pantalla táctil</a:t>
            </a:r>
          </a:p>
        </p:txBody>
      </p:sp>
      <p:grpSp>
        <p:nvGrpSpPr>
          <p:cNvPr id="17" name="Grupo 16">
            <a:extLst>
              <a:ext uri="{FF2B5EF4-FFF2-40B4-BE49-F238E27FC236}">
                <a16:creationId xmlns:a16="http://schemas.microsoft.com/office/drawing/2014/main" id="{F1506ED4-F40C-4852-92E2-3777A5A332F7}"/>
              </a:ext>
            </a:extLst>
          </p:cNvPr>
          <p:cNvGrpSpPr/>
          <p:nvPr/>
        </p:nvGrpSpPr>
        <p:grpSpPr>
          <a:xfrm>
            <a:off x="4617115" y="3117711"/>
            <a:ext cx="3254644" cy="798530"/>
            <a:chOff x="4572000" y="2306620"/>
            <a:chExt cx="3254644" cy="798530"/>
          </a:xfrm>
        </p:grpSpPr>
        <p:cxnSp>
          <p:nvCxnSpPr>
            <p:cNvPr id="12" name="Conector recto 11">
              <a:extLst>
                <a:ext uri="{FF2B5EF4-FFF2-40B4-BE49-F238E27FC236}">
                  <a16:creationId xmlns:a16="http://schemas.microsoft.com/office/drawing/2014/main" id="{66E742DD-4DF5-4152-816A-45E2D93E1EC4}"/>
                </a:ext>
              </a:extLst>
            </p:cNvPr>
            <p:cNvCxnSpPr>
              <a:cxnSpLocks/>
            </p:cNvCxnSpPr>
            <p:nvPr/>
          </p:nvCxnSpPr>
          <p:spPr>
            <a:xfrm flipH="1">
              <a:off x="6292312" y="2306620"/>
              <a:ext cx="15343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3BE8F11D-1A7F-4743-BAD2-9E8C7F4E57AF}"/>
                </a:ext>
              </a:extLst>
            </p:cNvPr>
            <p:cNvCxnSpPr/>
            <p:nvPr/>
          </p:nvCxnSpPr>
          <p:spPr>
            <a:xfrm flipH="1">
              <a:off x="4572000" y="2306620"/>
              <a:ext cx="1720312" cy="7985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CuadroTexto 17">
            <a:extLst>
              <a:ext uri="{FF2B5EF4-FFF2-40B4-BE49-F238E27FC236}">
                <a16:creationId xmlns:a16="http://schemas.microsoft.com/office/drawing/2014/main" id="{1CA07EDB-6EB1-4F81-A29D-AA4613A74471}"/>
              </a:ext>
            </a:extLst>
          </p:cNvPr>
          <p:cNvSpPr txBox="1"/>
          <p:nvPr/>
        </p:nvSpPr>
        <p:spPr>
          <a:xfrm>
            <a:off x="6132404" y="4182048"/>
            <a:ext cx="2714962" cy="369332"/>
          </a:xfrm>
          <a:prstGeom prst="rect">
            <a:avLst/>
          </a:prstGeom>
          <a:noFill/>
        </p:spPr>
        <p:txBody>
          <a:bodyPr wrap="square" rtlCol="0">
            <a:spAutoFit/>
          </a:bodyPr>
          <a:lstStyle/>
          <a:p>
            <a:r>
              <a:rPr lang="es-ES" b="1" dirty="0">
                <a:solidFill>
                  <a:srgbClr val="FF0000"/>
                </a:solidFill>
              </a:rPr>
              <a:t>Botones externos (táctiles)</a:t>
            </a:r>
          </a:p>
        </p:txBody>
      </p:sp>
      <p:sp>
        <p:nvSpPr>
          <p:cNvPr id="29" name="Cerrar llave 28">
            <a:extLst>
              <a:ext uri="{FF2B5EF4-FFF2-40B4-BE49-F238E27FC236}">
                <a16:creationId xmlns:a16="http://schemas.microsoft.com/office/drawing/2014/main" id="{E7499F13-48A6-4455-BDA0-78B76B826162}"/>
              </a:ext>
            </a:extLst>
          </p:cNvPr>
          <p:cNvSpPr/>
          <p:nvPr/>
        </p:nvSpPr>
        <p:spPr>
          <a:xfrm rot="16200000">
            <a:off x="4299888" y="4592652"/>
            <a:ext cx="368969" cy="1699264"/>
          </a:xfrm>
          <a:prstGeom prst="rightBrace">
            <a:avLst>
              <a:gd name="adj1" fmla="val 8333"/>
              <a:gd name="adj2" fmla="val 48537"/>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47" name="Grupo 46">
            <a:extLst>
              <a:ext uri="{FF2B5EF4-FFF2-40B4-BE49-F238E27FC236}">
                <a16:creationId xmlns:a16="http://schemas.microsoft.com/office/drawing/2014/main" id="{6A4DC91D-32D9-458C-BA38-A252F002F860}"/>
              </a:ext>
            </a:extLst>
          </p:cNvPr>
          <p:cNvGrpSpPr/>
          <p:nvPr/>
        </p:nvGrpSpPr>
        <p:grpSpPr>
          <a:xfrm>
            <a:off x="4454525" y="4551380"/>
            <a:ext cx="4308475" cy="706419"/>
            <a:chOff x="4454525" y="4551380"/>
            <a:chExt cx="4308475" cy="706419"/>
          </a:xfrm>
        </p:grpSpPr>
        <p:cxnSp>
          <p:nvCxnSpPr>
            <p:cNvPr id="21" name="Conector recto de flecha 20">
              <a:extLst>
                <a:ext uri="{FF2B5EF4-FFF2-40B4-BE49-F238E27FC236}">
                  <a16:creationId xmlns:a16="http://schemas.microsoft.com/office/drawing/2014/main" id="{13F2C277-6536-4B8E-975C-9D5271DE973D}"/>
                </a:ext>
              </a:extLst>
            </p:cNvPr>
            <p:cNvCxnSpPr>
              <a:cxnSpLocks/>
            </p:cNvCxnSpPr>
            <p:nvPr/>
          </p:nvCxnSpPr>
          <p:spPr>
            <a:xfrm flipH="1">
              <a:off x="4454525" y="4556760"/>
              <a:ext cx="1679576" cy="7010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A8608B7-1214-47D1-A4A0-40314CBD3C62}"/>
                </a:ext>
              </a:extLst>
            </p:cNvPr>
            <p:cNvCxnSpPr>
              <a:cxnSpLocks/>
            </p:cNvCxnSpPr>
            <p:nvPr/>
          </p:nvCxnSpPr>
          <p:spPr>
            <a:xfrm flipH="1">
              <a:off x="6132404" y="4551380"/>
              <a:ext cx="263059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CuadroTexto 31">
            <a:extLst>
              <a:ext uri="{FF2B5EF4-FFF2-40B4-BE49-F238E27FC236}">
                <a16:creationId xmlns:a16="http://schemas.microsoft.com/office/drawing/2014/main" id="{8143BC5C-D14E-454B-8E27-F91B446998ED}"/>
              </a:ext>
            </a:extLst>
          </p:cNvPr>
          <p:cNvSpPr txBox="1"/>
          <p:nvPr/>
        </p:nvSpPr>
        <p:spPr>
          <a:xfrm>
            <a:off x="739419" y="1231231"/>
            <a:ext cx="2555054" cy="369332"/>
          </a:xfrm>
          <a:prstGeom prst="rect">
            <a:avLst/>
          </a:prstGeom>
          <a:noFill/>
        </p:spPr>
        <p:txBody>
          <a:bodyPr wrap="square" rtlCol="0">
            <a:spAutoFit/>
          </a:bodyPr>
          <a:lstStyle/>
          <a:p>
            <a:r>
              <a:rPr lang="es-ES" b="1" dirty="0">
                <a:solidFill>
                  <a:srgbClr val="FF0000"/>
                </a:solidFill>
              </a:rPr>
              <a:t>Auricular</a:t>
            </a:r>
          </a:p>
        </p:txBody>
      </p:sp>
      <p:grpSp>
        <p:nvGrpSpPr>
          <p:cNvPr id="40" name="Grupo 39">
            <a:extLst>
              <a:ext uri="{FF2B5EF4-FFF2-40B4-BE49-F238E27FC236}">
                <a16:creationId xmlns:a16="http://schemas.microsoft.com/office/drawing/2014/main" id="{9588D22E-BA15-471A-877C-494EA2702B11}"/>
              </a:ext>
            </a:extLst>
          </p:cNvPr>
          <p:cNvGrpSpPr/>
          <p:nvPr/>
        </p:nvGrpSpPr>
        <p:grpSpPr>
          <a:xfrm>
            <a:off x="739419" y="1470025"/>
            <a:ext cx="3591281" cy="130538"/>
            <a:chOff x="739419" y="1470025"/>
            <a:chExt cx="3591281" cy="130538"/>
          </a:xfrm>
        </p:grpSpPr>
        <p:cxnSp>
          <p:nvCxnSpPr>
            <p:cNvPr id="34" name="Conector recto 33">
              <a:extLst>
                <a:ext uri="{FF2B5EF4-FFF2-40B4-BE49-F238E27FC236}">
                  <a16:creationId xmlns:a16="http://schemas.microsoft.com/office/drawing/2014/main" id="{97FCBCF1-F755-4112-BD14-4D677BD9BE7C}"/>
                </a:ext>
              </a:extLst>
            </p:cNvPr>
            <p:cNvCxnSpPr>
              <a:cxnSpLocks/>
            </p:cNvCxnSpPr>
            <p:nvPr/>
          </p:nvCxnSpPr>
          <p:spPr>
            <a:xfrm>
              <a:off x="739419" y="1600563"/>
              <a:ext cx="15343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0627B2FD-205D-4CF1-BA8E-17A980422C60}"/>
                </a:ext>
              </a:extLst>
            </p:cNvPr>
            <p:cNvCxnSpPr>
              <a:cxnSpLocks/>
            </p:cNvCxnSpPr>
            <p:nvPr/>
          </p:nvCxnSpPr>
          <p:spPr>
            <a:xfrm flipV="1">
              <a:off x="2273751" y="1470025"/>
              <a:ext cx="2056949" cy="1305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CuadroTexto 40">
            <a:extLst>
              <a:ext uri="{FF2B5EF4-FFF2-40B4-BE49-F238E27FC236}">
                <a16:creationId xmlns:a16="http://schemas.microsoft.com/office/drawing/2014/main" id="{8E8B2E20-1472-4B69-A252-CD310BC07492}"/>
              </a:ext>
            </a:extLst>
          </p:cNvPr>
          <p:cNvSpPr txBox="1"/>
          <p:nvPr/>
        </p:nvSpPr>
        <p:spPr>
          <a:xfrm>
            <a:off x="6258841" y="1425640"/>
            <a:ext cx="2555054" cy="369332"/>
          </a:xfrm>
          <a:prstGeom prst="rect">
            <a:avLst/>
          </a:prstGeom>
          <a:noFill/>
        </p:spPr>
        <p:txBody>
          <a:bodyPr wrap="square" rtlCol="0">
            <a:spAutoFit/>
          </a:bodyPr>
          <a:lstStyle/>
          <a:p>
            <a:r>
              <a:rPr lang="es-ES" b="1" dirty="0">
                <a:solidFill>
                  <a:srgbClr val="FF0000"/>
                </a:solidFill>
              </a:rPr>
              <a:t>Cámara frontal</a:t>
            </a:r>
          </a:p>
        </p:txBody>
      </p:sp>
      <p:grpSp>
        <p:nvGrpSpPr>
          <p:cNvPr id="46" name="Grupo 45">
            <a:extLst>
              <a:ext uri="{FF2B5EF4-FFF2-40B4-BE49-F238E27FC236}">
                <a16:creationId xmlns:a16="http://schemas.microsoft.com/office/drawing/2014/main" id="{F9E9DFF5-4B23-4DC0-A157-028C66FC5065}"/>
              </a:ext>
            </a:extLst>
          </p:cNvPr>
          <p:cNvGrpSpPr/>
          <p:nvPr/>
        </p:nvGrpSpPr>
        <p:grpSpPr>
          <a:xfrm>
            <a:off x="5120640" y="1519993"/>
            <a:ext cx="2672533" cy="274980"/>
            <a:chOff x="5113630" y="1316689"/>
            <a:chExt cx="2672533" cy="274980"/>
          </a:xfrm>
        </p:grpSpPr>
        <p:cxnSp>
          <p:nvCxnSpPr>
            <p:cNvPr id="43" name="Conector recto 42">
              <a:extLst>
                <a:ext uri="{FF2B5EF4-FFF2-40B4-BE49-F238E27FC236}">
                  <a16:creationId xmlns:a16="http://schemas.microsoft.com/office/drawing/2014/main" id="{62CBCBC8-321F-445A-A626-DF412863FFAF}"/>
                </a:ext>
              </a:extLst>
            </p:cNvPr>
            <p:cNvCxnSpPr>
              <a:cxnSpLocks/>
            </p:cNvCxnSpPr>
            <p:nvPr/>
          </p:nvCxnSpPr>
          <p:spPr>
            <a:xfrm flipH="1">
              <a:off x="6251831" y="1591668"/>
              <a:ext cx="15343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FAED6A49-05AD-4EB5-BE73-4018F3342DFE}"/>
                </a:ext>
              </a:extLst>
            </p:cNvPr>
            <p:cNvCxnSpPr>
              <a:cxnSpLocks/>
            </p:cNvCxnSpPr>
            <p:nvPr/>
          </p:nvCxnSpPr>
          <p:spPr>
            <a:xfrm flipH="1" flipV="1">
              <a:off x="5113630" y="1316689"/>
              <a:ext cx="1138202" cy="2749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Marcador de número de diapositiva 3">
            <a:extLst>
              <a:ext uri="{FF2B5EF4-FFF2-40B4-BE49-F238E27FC236}">
                <a16:creationId xmlns:a16="http://schemas.microsoft.com/office/drawing/2014/main" id="{54F03D56-7FBB-4D27-93D6-B264E11E6407}"/>
              </a:ext>
            </a:extLst>
          </p:cNvPr>
          <p:cNvSpPr>
            <a:spLocks noGrp="1"/>
          </p:cNvSpPr>
          <p:nvPr>
            <p:ph type="sldNum" sz="quarter" idx="10"/>
          </p:nvPr>
        </p:nvSpPr>
        <p:spPr/>
        <p:txBody>
          <a:bodyPr/>
          <a:lstStyle/>
          <a:p>
            <a:fld id="{E9B52608-13A2-4953-8011-EA7EC8577D97}" type="slidenum">
              <a:rPr lang="es-ES" altLang="es-ES" smtClean="0"/>
              <a:pPr/>
              <a:t>4</a:t>
            </a:fld>
            <a:endParaRPr lang="es-ES" altLang="es-ES" dirty="0"/>
          </a:p>
        </p:txBody>
      </p:sp>
      <p:sp>
        <p:nvSpPr>
          <p:cNvPr id="5" name="4 Título">
            <a:extLst>
              <a:ext uri="{FF2B5EF4-FFF2-40B4-BE49-F238E27FC236}">
                <a16:creationId xmlns:a16="http://schemas.microsoft.com/office/drawing/2014/main" id="{DDCBD027-5AE0-4535-B5EC-A442DCB929D1}"/>
              </a:ext>
            </a:extLst>
          </p:cNvPr>
          <p:cNvSpPr>
            <a:spLocks noGrp="1"/>
          </p:cNvSpPr>
          <p:nvPr>
            <p:ph type="title"/>
          </p:nvPr>
        </p:nvSpPr>
        <p:spPr>
          <a:xfrm>
            <a:off x="251520" y="70744"/>
            <a:ext cx="5749230" cy="450553"/>
          </a:xfrm>
        </p:spPr>
        <p:txBody>
          <a:bodyPr/>
          <a:lstStyle/>
          <a:p>
            <a:pPr eaLnBrk="1" hangingPunct="1"/>
            <a:r>
              <a:rPr lang="es-ES" altLang="es-ES" sz="2400" dirty="0"/>
              <a:t>¿CÓMO ES UN SMARTPHONE? </a:t>
            </a:r>
          </a:p>
        </p:txBody>
      </p:sp>
      <p:sp>
        <p:nvSpPr>
          <p:cNvPr id="26" name="CuadroTexto 25">
            <a:extLst>
              <a:ext uri="{FF2B5EF4-FFF2-40B4-BE49-F238E27FC236}">
                <a16:creationId xmlns:a16="http://schemas.microsoft.com/office/drawing/2014/main" id="{C4D59F7E-98EF-4A0E-999B-B001472AFA8E}"/>
              </a:ext>
            </a:extLst>
          </p:cNvPr>
          <p:cNvSpPr txBox="1"/>
          <p:nvPr/>
        </p:nvSpPr>
        <p:spPr>
          <a:xfrm>
            <a:off x="6258841" y="2102774"/>
            <a:ext cx="2555054" cy="369332"/>
          </a:xfrm>
          <a:prstGeom prst="rect">
            <a:avLst/>
          </a:prstGeom>
          <a:noFill/>
        </p:spPr>
        <p:txBody>
          <a:bodyPr wrap="square" rtlCol="0">
            <a:spAutoFit/>
          </a:bodyPr>
          <a:lstStyle/>
          <a:p>
            <a:r>
              <a:rPr lang="es-ES" b="1" dirty="0">
                <a:solidFill>
                  <a:srgbClr val="FF0000"/>
                </a:solidFill>
              </a:rPr>
              <a:t>Botón encendido</a:t>
            </a:r>
          </a:p>
        </p:txBody>
      </p:sp>
      <p:grpSp>
        <p:nvGrpSpPr>
          <p:cNvPr id="27" name="Grupo 26">
            <a:extLst>
              <a:ext uri="{FF2B5EF4-FFF2-40B4-BE49-F238E27FC236}">
                <a16:creationId xmlns:a16="http://schemas.microsoft.com/office/drawing/2014/main" id="{010ACA23-BBBD-44CA-A56A-BFC7C9F1D929}"/>
              </a:ext>
            </a:extLst>
          </p:cNvPr>
          <p:cNvGrpSpPr/>
          <p:nvPr/>
        </p:nvGrpSpPr>
        <p:grpSpPr>
          <a:xfrm>
            <a:off x="5657850" y="2472106"/>
            <a:ext cx="2314575" cy="284399"/>
            <a:chOff x="5650840" y="1591668"/>
            <a:chExt cx="2314575" cy="284399"/>
          </a:xfrm>
        </p:grpSpPr>
        <p:cxnSp>
          <p:nvCxnSpPr>
            <p:cNvPr id="28" name="Conector recto 27">
              <a:extLst>
                <a:ext uri="{FF2B5EF4-FFF2-40B4-BE49-F238E27FC236}">
                  <a16:creationId xmlns:a16="http://schemas.microsoft.com/office/drawing/2014/main" id="{1BE14C40-5992-41D8-9916-3442A10F1261}"/>
                </a:ext>
              </a:extLst>
            </p:cNvPr>
            <p:cNvCxnSpPr>
              <a:cxnSpLocks/>
            </p:cNvCxnSpPr>
            <p:nvPr/>
          </p:nvCxnSpPr>
          <p:spPr>
            <a:xfrm flipH="1">
              <a:off x="6251831" y="1591668"/>
              <a:ext cx="171358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a16="http://schemas.microsoft.com/office/drawing/2014/main" id="{39D5FA57-56EC-4F02-97BF-F70B579A46AB}"/>
                </a:ext>
              </a:extLst>
            </p:cNvPr>
            <p:cNvCxnSpPr>
              <a:cxnSpLocks/>
            </p:cNvCxnSpPr>
            <p:nvPr/>
          </p:nvCxnSpPr>
          <p:spPr>
            <a:xfrm flipH="1">
              <a:off x="5650840" y="1591669"/>
              <a:ext cx="600992" cy="2843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CuadroTexto 12">
            <a:extLst>
              <a:ext uri="{FF2B5EF4-FFF2-40B4-BE49-F238E27FC236}">
                <a16:creationId xmlns:a16="http://schemas.microsoft.com/office/drawing/2014/main" id="{9F1853D4-73D4-49C2-9C4D-C6A140A56493}"/>
              </a:ext>
            </a:extLst>
          </p:cNvPr>
          <p:cNvSpPr txBox="1"/>
          <p:nvPr/>
        </p:nvSpPr>
        <p:spPr>
          <a:xfrm>
            <a:off x="3200400" y="774700"/>
            <a:ext cx="2667000" cy="400110"/>
          </a:xfrm>
          <a:prstGeom prst="rect">
            <a:avLst/>
          </a:prstGeom>
          <a:noFill/>
        </p:spPr>
        <p:txBody>
          <a:bodyPr wrap="square" rtlCol="0">
            <a:spAutoFit/>
          </a:bodyPr>
          <a:lstStyle/>
          <a:p>
            <a:pPr algn="ctr"/>
            <a:r>
              <a:rPr lang="es-ES" sz="2000" b="1" dirty="0">
                <a:solidFill>
                  <a:srgbClr val="0070C0"/>
                </a:solidFill>
              </a:rPr>
              <a:t>FRONTAL</a:t>
            </a:r>
          </a:p>
        </p:txBody>
      </p:sp>
    </p:spTree>
    <p:extLst>
      <p:ext uri="{BB962C8B-B14F-4D97-AF65-F5344CB8AC3E}">
        <p14:creationId xmlns:p14="http://schemas.microsoft.com/office/powerpoint/2010/main" val="13853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anim calcmode="lin" valueType="num">
                                      <p:cBhvr>
                                        <p:cTn id="10" dur="750" fill="hold"/>
                                        <p:tgtEl>
                                          <p:spTgt spid="8"/>
                                        </p:tgtEl>
                                        <p:attrNameLst>
                                          <p:attrName>ppt_x</p:attrName>
                                        </p:attrNameLst>
                                      </p:cBhvr>
                                      <p:tavLst>
                                        <p:tav tm="0">
                                          <p:val>
                                            <p:fltVal val="0.5"/>
                                          </p:val>
                                        </p:tav>
                                        <p:tav tm="100000">
                                          <p:val>
                                            <p:strVal val="#ppt_x"/>
                                          </p:val>
                                        </p:tav>
                                      </p:tavLst>
                                    </p:anim>
                                    <p:anim calcmode="lin" valueType="num">
                                      <p:cBhvr>
                                        <p:cTn id="11" dur="750" fill="hold"/>
                                        <p:tgtEl>
                                          <p:spTgt spid="8"/>
                                        </p:tgtEl>
                                        <p:attrNameLst>
                                          <p:attrName>ppt_y</p:attrName>
                                        </p:attrNameLst>
                                      </p:cBhvr>
                                      <p:tavLst>
                                        <p:tav tm="0">
                                          <p:val>
                                            <p:fltVal val="0.5"/>
                                          </p:val>
                                        </p:tav>
                                        <p:tav tm="100000">
                                          <p:val>
                                            <p:strVal val="#ppt_y"/>
                                          </p:val>
                                        </p:tav>
                                      </p:tavLst>
                                    </p:anim>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75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right)">
                                      <p:cBhvr>
                                        <p:cTn id="34" dur="500"/>
                                        <p:tgtEl>
                                          <p:spTgt spid="47"/>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1+#ppt_w/2"/>
                                          </p:val>
                                        </p:tav>
                                        <p:tav tm="100000">
                                          <p:val>
                                            <p:strVal val="#ppt_x"/>
                                          </p:val>
                                        </p:tav>
                                      </p:tavLst>
                                    </p:anim>
                                    <p:anim calcmode="lin" valueType="num">
                                      <p:cBhvr additive="base">
                                        <p:cTn id="54" dur="500" fill="hold"/>
                                        <p:tgtEl>
                                          <p:spTgt spid="41"/>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2" presetClass="entr" presetSubtype="2" fill="hold"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right)">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1+#ppt_w/2"/>
                                          </p:val>
                                        </p:tav>
                                        <p:tav tm="100000">
                                          <p:val>
                                            <p:strVal val="#ppt_x"/>
                                          </p:val>
                                        </p:tav>
                                      </p:tavLst>
                                    </p:anim>
                                    <p:anim calcmode="lin" valueType="num">
                                      <p:cBhvr additive="base">
                                        <p:cTn id="64" dur="500" fill="hold"/>
                                        <p:tgtEl>
                                          <p:spTgt spid="26"/>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right)">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9" grpId="0" animBg="1"/>
      <p:bldP spid="32" grpId="0"/>
      <p:bldP spid="41" grpId="0"/>
      <p:bldP spid="26"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0D70E-D3A1-4238-B428-6ED4A57EFB24}"/>
              </a:ext>
            </a:extLst>
          </p:cNvPr>
          <p:cNvSpPr>
            <a:spLocks noGrp="1"/>
          </p:cNvSpPr>
          <p:nvPr>
            <p:ph type="title"/>
          </p:nvPr>
        </p:nvSpPr>
        <p:spPr/>
        <p:txBody>
          <a:bodyPr/>
          <a:lstStyle/>
          <a:p>
            <a:r>
              <a:rPr lang="es-ES" sz="2400" dirty="0"/>
              <a:t>DESCARGAR E INSTALAR UNA APLICACIÓN</a:t>
            </a:r>
          </a:p>
        </p:txBody>
      </p:sp>
      <p:sp>
        <p:nvSpPr>
          <p:cNvPr id="4" name="Marcador de número de diapositiva 3">
            <a:extLst>
              <a:ext uri="{FF2B5EF4-FFF2-40B4-BE49-F238E27FC236}">
                <a16:creationId xmlns:a16="http://schemas.microsoft.com/office/drawing/2014/main" id="{7A9FC76B-EA77-483C-A0FC-D64E5715F635}"/>
              </a:ext>
            </a:extLst>
          </p:cNvPr>
          <p:cNvSpPr>
            <a:spLocks noGrp="1"/>
          </p:cNvSpPr>
          <p:nvPr>
            <p:ph type="sldNum" sz="quarter" idx="10"/>
          </p:nvPr>
        </p:nvSpPr>
        <p:spPr/>
        <p:txBody>
          <a:bodyPr/>
          <a:lstStyle/>
          <a:p>
            <a:fld id="{E9B52608-13A2-4953-8011-EA7EC8577D97}" type="slidenum">
              <a:rPr lang="es-ES" altLang="es-ES" smtClean="0"/>
              <a:pPr/>
              <a:t>40</a:t>
            </a:fld>
            <a:endParaRPr lang="es-ES" altLang="es-ES" dirty="0"/>
          </a:p>
        </p:txBody>
      </p:sp>
      <p:pic>
        <p:nvPicPr>
          <p:cNvPr id="9" name="Imagen 8">
            <a:extLst>
              <a:ext uri="{FF2B5EF4-FFF2-40B4-BE49-F238E27FC236}">
                <a16:creationId xmlns:a16="http://schemas.microsoft.com/office/drawing/2014/main" id="{1C9B4E96-9EF0-4FAA-9FA0-1C28DE7D71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32034" y="1657194"/>
            <a:ext cx="2430000" cy="4320000"/>
          </a:xfrm>
          <a:prstGeom prst="rect">
            <a:avLst/>
          </a:prstGeom>
          <a:ln>
            <a:solidFill>
              <a:schemeClr val="bg1">
                <a:lumMod val="65000"/>
              </a:schemeClr>
            </a:solidFill>
          </a:ln>
        </p:spPr>
      </p:pic>
      <p:pic>
        <p:nvPicPr>
          <p:cNvPr id="8" name="Imagen 7">
            <a:extLst>
              <a:ext uri="{FF2B5EF4-FFF2-40B4-BE49-F238E27FC236}">
                <a16:creationId xmlns:a16="http://schemas.microsoft.com/office/drawing/2014/main" id="{3DF5A19E-1148-45E6-9E8A-BD04101095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946217" y="1657194"/>
            <a:ext cx="2430000" cy="4320000"/>
          </a:xfrm>
          <a:prstGeom prst="rect">
            <a:avLst/>
          </a:prstGeom>
          <a:ln>
            <a:solidFill>
              <a:schemeClr val="bg1">
                <a:lumMod val="65000"/>
              </a:schemeClr>
            </a:solidFill>
          </a:ln>
        </p:spPr>
      </p:pic>
      <p:sp>
        <p:nvSpPr>
          <p:cNvPr id="13" name="CuadroTexto 12">
            <a:extLst>
              <a:ext uri="{FF2B5EF4-FFF2-40B4-BE49-F238E27FC236}">
                <a16:creationId xmlns:a16="http://schemas.microsoft.com/office/drawing/2014/main" id="{0410E622-342F-47E9-8FEE-42978126AC7F}"/>
              </a:ext>
            </a:extLst>
          </p:cNvPr>
          <p:cNvSpPr txBox="1"/>
          <p:nvPr/>
        </p:nvSpPr>
        <p:spPr>
          <a:xfrm>
            <a:off x="4946217" y="1010863"/>
            <a:ext cx="2430000" cy="646331"/>
          </a:xfrm>
          <a:prstGeom prst="rect">
            <a:avLst/>
          </a:prstGeom>
          <a:noFill/>
        </p:spPr>
        <p:txBody>
          <a:bodyPr wrap="square" rtlCol="0">
            <a:spAutoFit/>
          </a:bodyPr>
          <a:lstStyle/>
          <a:p>
            <a:pPr algn="ctr"/>
            <a:r>
              <a:rPr lang="es-ES" dirty="0">
                <a:solidFill>
                  <a:srgbClr val="007AB0"/>
                </a:solidFill>
              </a:rPr>
              <a:t>La aplicación está en el menú principal</a:t>
            </a:r>
          </a:p>
        </p:txBody>
      </p:sp>
      <p:sp>
        <p:nvSpPr>
          <p:cNvPr id="10" name="CuadroTexto 9">
            <a:extLst>
              <a:ext uri="{FF2B5EF4-FFF2-40B4-BE49-F238E27FC236}">
                <a16:creationId xmlns:a16="http://schemas.microsoft.com/office/drawing/2014/main" id="{21B54A93-8886-42D0-A764-2F402F82C18F}"/>
              </a:ext>
            </a:extLst>
          </p:cNvPr>
          <p:cNvSpPr txBox="1"/>
          <p:nvPr/>
        </p:nvSpPr>
        <p:spPr>
          <a:xfrm>
            <a:off x="1832034" y="800141"/>
            <a:ext cx="2430000" cy="923330"/>
          </a:xfrm>
          <a:prstGeom prst="rect">
            <a:avLst/>
          </a:prstGeom>
          <a:noFill/>
        </p:spPr>
        <p:txBody>
          <a:bodyPr wrap="square" rtlCol="0">
            <a:spAutoFit/>
          </a:bodyPr>
          <a:lstStyle/>
          <a:p>
            <a:pPr algn="ctr"/>
            <a:r>
              <a:rPr lang="es-ES" dirty="0">
                <a:solidFill>
                  <a:srgbClr val="007AB0"/>
                </a:solidFill>
              </a:rPr>
              <a:t>Para verla, seleccionamos “Todas las aplicaciones”</a:t>
            </a:r>
          </a:p>
        </p:txBody>
      </p:sp>
      <p:sp>
        <p:nvSpPr>
          <p:cNvPr id="3" name="Diagrama de flujo: conector 2">
            <a:extLst>
              <a:ext uri="{FF2B5EF4-FFF2-40B4-BE49-F238E27FC236}">
                <a16:creationId xmlns:a16="http://schemas.microsoft.com/office/drawing/2014/main" id="{6EBC7B46-2B2B-42FB-9C40-6EA43EFC2848}"/>
              </a:ext>
            </a:extLst>
          </p:cNvPr>
          <p:cNvSpPr/>
          <p:nvPr/>
        </p:nvSpPr>
        <p:spPr>
          <a:xfrm>
            <a:off x="3731217" y="5265683"/>
            <a:ext cx="457200" cy="4572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6" name="Conector recto de flecha 5">
            <a:extLst>
              <a:ext uri="{FF2B5EF4-FFF2-40B4-BE49-F238E27FC236}">
                <a16:creationId xmlns:a16="http://schemas.microsoft.com/office/drawing/2014/main" id="{043B37B4-0430-4B23-8BA3-D8E3E3E6CED5}"/>
              </a:ext>
            </a:extLst>
          </p:cNvPr>
          <p:cNvCxnSpPr>
            <a:cxnSpLocks/>
            <a:stCxn id="3" idx="0"/>
            <a:endCxn id="8" idx="1"/>
          </p:cNvCxnSpPr>
          <p:nvPr/>
        </p:nvCxnSpPr>
        <p:spPr>
          <a:xfrm flipV="1">
            <a:off x="3959817" y="3817194"/>
            <a:ext cx="986400" cy="1448489"/>
          </a:xfrm>
          <a:prstGeom prst="straightConnector1">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Diagrama de flujo: conector 11">
            <a:extLst>
              <a:ext uri="{FF2B5EF4-FFF2-40B4-BE49-F238E27FC236}">
                <a16:creationId xmlns:a16="http://schemas.microsoft.com/office/drawing/2014/main" id="{9CCCB1B4-718E-4AEB-9613-BBFC306F3636}"/>
              </a:ext>
            </a:extLst>
          </p:cNvPr>
          <p:cNvSpPr/>
          <p:nvPr/>
        </p:nvSpPr>
        <p:spPr>
          <a:xfrm>
            <a:off x="5464334" y="2942263"/>
            <a:ext cx="457200" cy="646331"/>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Tree>
    <p:extLst>
      <p:ext uri="{BB962C8B-B14F-4D97-AF65-F5344CB8AC3E}">
        <p14:creationId xmlns:p14="http://schemas.microsoft.com/office/powerpoint/2010/main" val="125821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Effect transition="in" filter="fade">
                                      <p:cBhvr>
                                        <p:cTn id="13" dur="7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1000"/>
                                        <p:tgtEl>
                                          <p:spTgt spid="3"/>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22" presetClass="entr" presetSubtype="8"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1000"/>
                                        <p:tgtEl>
                                          <p:spTgt spid="8"/>
                                        </p:tgtEl>
                                      </p:cBhvr>
                                    </p:animEffect>
                                  </p:childTnLst>
                                </p:cTn>
                              </p:par>
                            </p:childTnLst>
                          </p:cTn>
                        </p:par>
                        <p:par>
                          <p:cTn id="29" fill="hold">
                            <p:stCondLst>
                              <p:cond delay="2000"/>
                            </p:stCondLst>
                            <p:childTnLst>
                              <p:par>
                                <p:cTn id="30" presetID="21"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3"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0D70E-D3A1-4238-B428-6ED4A57EFB24}"/>
              </a:ext>
            </a:extLst>
          </p:cNvPr>
          <p:cNvSpPr>
            <a:spLocks noGrp="1"/>
          </p:cNvSpPr>
          <p:nvPr>
            <p:ph type="title"/>
          </p:nvPr>
        </p:nvSpPr>
        <p:spPr/>
        <p:txBody>
          <a:bodyPr/>
          <a:lstStyle/>
          <a:p>
            <a:r>
              <a:rPr lang="es-ES" sz="2400" dirty="0"/>
              <a:t>DESINSTALAR UNA APLICACIÓN</a:t>
            </a:r>
          </a:p>
        </p:txBody>
      </p:sp>
      <p:sp>
        <p:nvSpPr>
          <p:cNvPr id="4" name="Marcador de número de diapositiva 3">
            <a:extLst>
              <a:ext uri="{FF2B5EF4-FFF2-40B4-BE49-F238E27FC236}">
                <a16:creationId xmlns:a16="http://schemas.microsoft.com/office/drawing/2014/main" id="{7A9FC76B-EA77-483C-A0FC-D64E5715F635}"/>
              </a:ext>
            </a:extLst>
          </p:cNvPr>
          <p:cNvSpPr>
            <a:spLocks noGrp="1"/>
          </p:cNvSpPr>
          <p:nvPr>
            <p:ph type="sldNum" sz="quarter" idx="10"/>
          </p:nvPr>
        </p:nvSpPr>
        <p:spPr/>
        <p:txBody>
          <a:bodyPr/>
          <a:lstStyle/>
          <a:p>
            <a:fld id="{E9B52608-13A2-4953-8011-EA7EC8577D97}" type="slidenum">
              <a:rPr lang="es-ES" altLang="es-ES" smtClean="0"/>
              <a:pPr/>
              <a:t>41</a:t>
            </a:fld>
            <a:endParaRPr lang="es-ES" altLang="es-ES" dirty="0"/>
          </a:p>
        </p:txBody>
      </p:sp>
      <p:pic>
        <p:nvPicPr>
          <p:cNvPr id="6" name="Imagen 5" descr="Imagen que contiene monitor, pantalla, computadora, estacionamiento&#10;&#10;Descripción generada automáticamente">
            <a:extLst>
              <a:ext uri="{FF2B5EF4-FFF2-40B4-BE49-F238E27FC236}">
                <a16:creationId xmlns:a16="http://schemas.microsoft.com/office/drawing/2014/main" id="{13596FED-AAF4-4C2C-ABCE-5899802E74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070" y="1766806"/>
            <a:ext cx="2430000" cy="4320000"/>
          </a:xfrm>
          <a:prstGeom prst="rect">
            <a:avLst/>
          </a:prstGeom>
          <a:ln>
            <a:solidFill>
              <a:schemeClr val="bg1">
                <a:lumMod val="65000"/>
              </a:schemeClr>
            </a:solidFill>
          </a:ln>
        </p:spPr>
      </p:pic>
      <p:pic>
        <p:nvPicPr>
          <p:cNvPr id="8" name="Imagen 7" descr="Captura de pantalla de un celular&#10;&#10;Descripción generada automáticamente">
            <a:extLst>
              <a:ext uri="{FF2B5EF4-FFF2-40B4-BE49-F238E27FC236}">
                <a16:creationId xmlns:a16="http://schemas.microsoft.com/office/drawing/2014/main" id="{1A572924-697C-453B-AF1D-7BE144959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5178" y="1766806"/>
            <a:ext cx="2430000" cy="4320000"/>
          </a:xfrm>
          <a:prstGeom prst="rect">
            <a:avLst/>
          </a:prstGeom>
          <a:ln>
            <a:solidFill>
              <a:schemeClr val="bg1">
                <a:lumMod val="65000"/>
              </a:schemeClr>
            </a:solidFill>
          </a:ln>
        </p:spPr>
      </p:pic>
      <p:pic>
        <p:nvPicPr>
          <p:cNvPr id="12" name="Imagen 11">
            <a:extLst>
              <a:ext uri="{FF2B5EF4-FFF2-40B4-BE49-F238E27FC236}">
                <a16:creationId xmlns:a16="http://schemas.microsoft.com/office/drawing/2014/main" id="{E3ECF61B-9807-4B66-A1F8-D1A289CDC17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29286" y="1766806"/>
            <a:ext cx="2430000" cy="4320000"/>
          </a:xfrm>
          <a:prstGeom prst="rect">
            <a:avLst/>
          </a:prstGeom>
          <a:ln>
            <a:solidFill>
              <a:schemeClr val="bg1">
                <a:lumMod val="65000"/>
              </a:schemeClr>
            </a:solidFill>
          </a:ln>
        </p:spPr>
      </p:pic>
      <p:sp>
        <p:nvSpPr>
          <p:cNvPr id="7" name="CuadroTexto 6">
            <a:extLst>
              <a:ext uri="{FF2B5EF4-FFF2-40B4-BE49-F238E27FC236}">
                <a16:creationId xmlns:a16="http://schemas.microsoft.com/office/drawing/2014/main" id="{055EB034-0299-4725-AB98-8C59CE36FD45}"/>
              </a:ext>
            </a:extLst>
          </p:cNvPr>
          <p:cNvSpPr txBox="1"/>
          <p:nvPr/>
        </p:nvSpPr>
        <p:spPr>
          <a:xfrm>
            <a:off x="461070" y="1146875"/>
            <a:ext cx="2430000" cy="369332"/>
          </a:xfrm>
          <a:prstGeom prst="rect">
            <a:avLst/>
          </a:prstGeom>
          <a:noFill/>
        </p:spPr>
        <p:txBody>
          <a:bodyPr wrap="square" rtlCol="0">
            <a:spAutoFit/>
          </a:bodyPr>
          <a:lstStyle/>
          <a:p>
            <a:pPr algn="ctr"/>
            <a:r>
              <a:rPr lang="es-ES" dirty="0">
                <a:solidFill>
                  <a:srgbClr val="007AB0"/>
                </a:solidFill>
              </a:rPr>
              <a:t>Accedemos a Play Store</a:t>
            </a:r>
          </a:p>
        </p:txBody>
      </p:sp>
      <p:sp>
        <p:nvSpPr>
          <p:cNvPr id="9" name="CuadroTexto 8">
            <a:extLst>
              <a:ext uri="{FF2B5EF4-FFF2-40B4-BE49-F238E27FC236}">
                <a16:creationId xmlns:a16="http://schemas.microsoft.com/office/drawing/2014/main" id="{F1B247EF-D635-41D6-8711-EA243D2A1D95}"/>
              </a:ext>
            </a:extLst>
          </p:cNvPr>
          <p:cNvSpPr txBox="1"/>
          <p:nvPr/>
        </p:nvSpPr>
        <p:spPr>
          <a:xfrm>
            <a:off x="3395491" y="1146875"/>
            <a:ext cx="2430000" cy="369332"/>
          </a:xfrm>
          <a:prstGeom prst="rect">
            <a:avLst/>
          </a:prstGeom>
          <a:noFill/>
        </p:spPr>
        <p:txBody>
          <a:bodyPr wrap="square" rtlCol="0">
            <a:spAutoFit/>
          </a:bodyPr>
          <a:lstStyle/>
          <a:p>
            <a:pPr algn="ctr"/>
            <a:r>
              <a:rPr lang="es-ES" dirty="0">
                <a:solidFill>
                  <a:srgbClr val="007AB0"/>
                </a:solidFill>
              </a:rPr>
              <a:t>Pinchamos en las rayas</a:t>
            </a:r>
          </a:p>
        </p:txBody>
      </p:sp>
      <p:sp>
        <p:nvSpPr>
          <p:cNvPr id="10" name="Diagrama de flujo: conector 9">
            <a:extLst>
              <a:ext uri="{FF2B5EF4-FFF2-40B4-BE49-F238E27FC236}">
                <a16:creationId xmlns:a16="http://schemas.microsoft.com/office/drawing/2014/main" id="{F9BC0DB8-A4CE-4D12-AA01-0D990A046308}"/>
              </a:ext>
            </a:extLst>
          </p:cNvPr>
          <p:cNvSpPr/>
          <p:nvPr/>
        </p:nvSpPr>
        <p:spPr>
          <a:xfrm>
            <a:off x="964025" y="4513668"/>
            <a:ext cx="457200" cy="4572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1" name="Conector recto de flecha 10">
            <a:extLst>
              <a:ext uri="{FF2B5EF4-FFF2-40B4-BE49-F238E27FC236}">
                <a16:creationId xmlns:a16="http://schemas.microsoft.com/office/drawing/2014/main" id="{BD8FBC02-4EB6-422E-A4DE-6A24888130C7}"/>
              </a:ext>
            </a:extLst>
          </p:cNvPr>
          <p:cNvCxnSpPr>
            <a:cxnSpLocks/>
            <a:stCxn id="10" idx="7"/>
            <a:endCxn id="8" idx="1"/>
          </p:cNvCxnSpPr>
          <p:nvPr/>
        </p:nvCxnSpPr>
        <p:spPr>
          <a:xfrm flipV="1">
            <a:off x="1354270" y="3926806"/>
            <a:ext cx="2040908" cy="653817"/>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Diagrama de flujo: conector 13">
            <a:extLst>
              <a:ext uri="{FF2B5EF4-FFF2-40B4-BE49-F238E27FC236}">
                <a16:creationId xmlns:a16="http://schemas.microsoft.com/office/drawing/2014/main" id="{4B6421BF-3EC2-45D0-89DF-716FBB8B693A}"/>
              </a:ext>
            </a:extLst>
          </p:cNvPr>
          <p:cNvSpPr/>
          <p:nvPr/>
        </p:nvSpPr>
        <p:spPr>
          <a:xfrm>
            <a:off x="3513485" y="1920722"/>
            <a:ext cx="457200" cy="4572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5" name="Conector recto de flecha 14">
            <a:extLst>
              <a:ext uri="{FF2B5EF4-FFF2-40B4-BE49-F238E27FC236}">
                <a16:creationId xmlns:a16="http://schemas.microsoft.com/office/drawing/2014/main" id="{9CAAB613-E66F-4831-A17C-6CF834DAC129}"/>
              </a:ext>
            </a:extLst>
          </p:cNvPr>
          <p:cNvCxnSpPr>
            <a:cxnSpLocks/>
            <a:stCxn id="14" idx="5"/>
            <a:endCxn id="12" idx="1"/>
          </p:cNvCxnSpPr>
          <p:nvPr/>
        </p:nvCxnSpPr>
        <p:spPr>
          <a:xfrm>
            <a:off x="3903730" y="2310967"/>
            <a:ext cx="2425556" cy="1615839"/>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51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22" presetClass="entr" presetSubtype="8"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0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8"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1000"/>
                                        <p:tgtEl>
                                          <p:spTgt spid="14"/>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par>
                                <p:cTn id="36" presetID="22" presetClass="entr" presetSubtype="8"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0D70E-D3A1-4238-B428-6ED4A57EFB24}"/>
              </a:ext>
            </a:extLst>
          </p:cNvPr>
          <p:cNvSpPr>
            <a:spLocks noGrp="1"/>
          </p:cNvSpPr>
          <p:nvPr>
            <p:ph type="title"/>
          </p:nvPr>
        </p:nvSpPr>
        <p:spPr/>
        <p:txBody>
          <a:bodyPr/>
          <a:lstStyle/>
          <a:p>
            <a:r>
              <a:rPr lang="es-ES" sz="2400" dirty="0"/>
              <a:t>DESINSTALAR UNA APLICACIÓN</a:t>
            </a:r>
          </a:p>
        </p:txBody>
      </p:sp>
      <p:sp>
        <p:nvSpPr>
          <p:cNvPr id="4" name="Marcador de número de diapositiva 3">
            <a:extLst>
              <a:ext uri="{FF2B5EF4-FFF2-40B4-BE49-F238E27FC236}">
                <a16:creationId xmlns:a16="http://schemas.microsoft.com/office/drawing/2014/main" id="{7A9FC76B-EA77-483C-A0FC-D64E5715F635}"/>
              </a:ext>
            </a:extLst>
          </p:cNvPr>
          <p:cNvSpPr>
            <a:spLocks noGrp="1"/>
          </p:cNvSpPr>
          <p:nvPr>
            <p:ph type="sldNum" sz="quarter" idx="10"/>
          </p:nvPr>
        </p:nvSpPr>
        <p:spPr/>
        <p:txBody>
          <a:bodyPr/>
          <a:lstStyle/>
          <a:p>
            <a:fld id="{E9B52608-13A2-4953-8011-EA7EC8577D97}" type="slidenum">
              <a:rPr lang="es-ES" altLang="es-ES" smtClean="0"/>
              <a:pPr/>
              <a:t>42</a:t>
            </a:fld>
            <a:endParaRPr lang="es-ES" altLang="es-ES" dirty="0"/>
          </a:p>
        </p:txBody>
      </p:sp>
      <p:pic>
        <p:nvPicPr>
          <p:cNvPr id="6" name="Imagen 5">
            <a:extLst>
              <a:ext uri="{FF2B5EF4-FFF2-40B4-BE49-F238E27FC236}">
                <a16:creationId xmlns:a16="http://schemas.microsoft.com/office/drawing/2014/main" id="{13596FED-AAF4-4C2C-ABCE-5899802E74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1520" y="1766806"/>
            <a:ext cx="2430000" cy="4320000"/>
          </a:xfrm>
          <a:prstGeom prst="rect">
            <a:avLst/>
          </a:prstGeom>
          <a:ln>
            <a:solidFill>
              <a:schemeClr val="bg1">
                <a:lumMod val="65000"/>
              </a:schemeClr>
            </a:solidFill>
          </a:ln>
        </p:spPr>
      </p:pic>
      <p:pic>
        <p:nvPicPr>
          <p:cNvPr id="8" name="Imagen 7">
            <a:extLst>
              <a:ext uri="{FF2B5EF4-FFF2-40B4-BE49-F238E27FC236}">
                <a16:creationId xmlns:a16="http://schemas.microsoft.com/office/drawing/2014/main" id="{1A572924-697C-453B-AF1D-7BE144959B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85628" y="1766806"/>
            <a:ext cx="2430000" cy="4320000"/>
          </a:xfrm>
          <a:prstGeom prst="rect">
            <a:avLst/>
          </a:prstGeom>
          <a:ln>
            <a:solidFill>
              <a:schemeClr val="bg1">
                <a:lumMod val="65000"/>
              </a:schemeClr>
            </a:solidFill>
          </a:ln>
        </p:spPr>
      </p:pic>
      <p:pic>
        <p:nvPicPr>
          <p:cNvPr id="12" name="Imagen 11">
            <a:extLst>
              <a:ext uri="{FF2B5EF4-FFF2-40B4-BE49-F238E27FC236}">
                <a16:creationId xmlns:a16="http://schemas.microsoft.com/office/drawing/2014/main" id="{E3ECF61B-9807-4B66-A1F8-D1A289CDC17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19736" y="1766806"/>
            <a:ext cx="2430000" cy="4320000"/>
          </a:xfrm>
          <a:prstGeom prst="rect">
            <a:avLst/>
          </a:prstGeom>
          <a:ln>
            <a:solidFill>
              <a:schemeClr val="bg1">
                <a:lumMod val="65000"/>
              </a:schemeClr>
            </a:solidFill>
          </a:ln>
        </p:spPr>
      </p:pic>
      <p:sp>
        <p:nvSpPr>
          <p:cNvPr id="7" name="CuadroTexto 6">
            <a:extLst>
              <a:ext uri="{FF2B5EF4-FFF2-40B4-BE49-F238E27FC236}">
                <a16:creationId xmlns:a16="http://schemas.microsoft.com/office/drawing/2014/main" id="{1661873F-9729-4BDA-84BA-0CC7227C0F05}"/>
              </a:ext>
            </a:extLst>
          </p:cNvPr>
          <p:cNvSpPr txBox="1"/>
          <p:nvPr/>
        </p:nvSpPr>
        <p:spPr>
          <a:xfrm>
            <a:off x="251520" y="1146875"/>
            <a:ext cx="2430000" cy="646331"/>
          </a:xfrm>
          <a:prstGeom prst="rect">
            <a:avLst/>
          </a:prstGeom>
          <a:noFill/>
        </p:spPr>
        <p:txBody>
          <a:bodyPr wrap="square" rtlCol="0">
            <a:spAutoFit/>
          </a:bodyPr>
          <a:lstStyle/>
          <a:p>
            <a:pPr algn="ctr"/>
            <a:r>
              <a:rPr lang="es-ES" dirty="0">
                <a:solidFill>
                  <a:srgbClr val="007AB0"/>
                </a:solidFill>
              </a:rPr>
              <a:t>Seleccionamos “Mis aplicaciones y juegos”</a:t>
            </a:r>
          </a:p>
        </p:txBody>
      </p:sp>
      <p:sp>
        <p:nvSpPr>
          <p:cNvPr id="9" name="CuadroTexto 8">
            <a:extLst>
              <a:ext uri="{FF2B5EF4-FFF2-40B4-BE49-F238E27FC236}">
                <a16:creationId xmlns:a16="http://schemas.microsoft.com/office/drawing/2014/main" id="{54C0E8A2-312C-454C-926C-34F7E0DA19CF}"/>
              </a:ext>
            </a:extLst>
          </p:cNvPr>
          <p:cNvSpPr txBox="1"/>
          <p:nvPr/>
        </p:nvSpPr>
        <p:spPr>
          <a:xfrm>
            <a:off x="3185941" y="1146875"/>
            <a:ext cx="2430000" cy="646331"/>
          </a:xfrm>
          <a:prstGeom prst="rect">
            <a:avLst/>
          </a:prstGeom>
          <a:noFill/>
        </p:spPr>
        <p:txBody>
          <a:bodyPr wrap="square" rtlCol="0">
            <a:spAutoFit/>
          </a:bodyPr>
          <a:lstStyle/>
          <a:p>
            <a:pPr algn="ctr"/>
            <a:r>
              <a:rPr lang="es-ES" dirty="0">
                <a:solidFill>
                  <a:srgbClr val="007AB0"/>
                </a:solidFill>
              </a:rPr>
              <a:t>Podemos actualizar todo</a:t>
            </a:r>
          </a:p>
        </p:txBody>
      </p:sp>
      <p:sp>
        <p:nvSpPr>
          <p:cNvPr id="10" name="CuadroTexto 9">
            <a:extLst>
              <a:ext uri="{FF2B5EF4-FFF2-40B4-BE49-F238E27FC236}">
                <a16:creationId xmlns:a16="http://schemas.microsoft.com/office/drawing/2014/main" id="{2F7C7D4F-489C-4E47-B43C-D2790359E83B}"/>
              </a:ext>
            </a:extLst>
          </p:cNvPr>
          <p:cNvSpPr txBox="1"/>
          <p:nvPr/>
        </p:nvSpPr>
        <p:spPr>
          <a:xfrm>
            <a:off x="6119736" y="1159044"/>
            <a:ext cx="2430000" cy="369332"/>
          </a:xfrm>
          <a:prstGeom prst="rect">
            <a:avLst/>
          </a:prstGeom>
          <a:noFill/>
        </p:spPr>
        <p:txBody>
          <a:bodyPr wrap="square" rtlCol="0">
            <a:spAutoFit/>
          </a:bodyPr>
          <a:lstStyle/>
          <a:p>
            <a:pPr algn="ctr"/>
            <a:r>
              <a:rPr lang="es-ES" dirty="0">
                <a:solidFill>
                  <a:srgbClr val="007AB0"/>
                </a:solidFill>
              </a:rPr>
              <a:t>O elegimos “Instaladas”</a:t>
            </a:r>
          </a:p>
        </p:txBody>
      </p:sp>
      <p:sp>
        <p:nvSpPr>
          <p:cNvPr id="11" name="Rectángulo 10">
            <a:extLst>
              <a:ext uri="{FF2B5EF4-FFF2-40B4-BE49-F238E27FC236}">
                <a16:creationId xmlns:a16="http://schemas.microsoft.com/office/drawing/2014/main" id="{8C8C0116-D623-4B9F-A3D9-20FE81346FE9}"/>
              </a:ext>
            </a:extLst>
          </p:cNvPr>
          <p:cNvSpPr/>
          <p:nvPr/>
        </p:nvSpPr>
        <p:spPr>
          <a:xfrm>
            <a:off x="294040" y="2986256"/>
            <a:ext cx="1930048" cy="2837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3" name="Conector recto de flecha 12">
            <a:extLst>
              <a:ext uri="{FF2B5EF4-FFF2-40B4-BE49-F238E27FC236}">
                <a16:creationId xmlns:a16="http://schemas.microsoft.com/office/drawing/2014/main" id="{E65F2D05-A4BD-4364-BDD3-542323DB80AA}"/>
              </a:ext>
            </a:extLst>
          </p:cNvPr>
          <p:cNvCxnSpPr>
            <a:cxnSpLocks/>
            <a:endCxn id="8" idx="1"/>
          </p:cNvCxnSpPr>
          <p:nvPr/>
        </p:nvCxnSpPr>
        <p:spPr>
          <a:xfrm>
            <a:off x="2224088" y="3128963"/>
            <a:ext cx="961540" cy="79784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74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10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par>
                          <p:cTn id="24" fill="hold">
                            <p:stCondLst>
                              <p:cond delay="2000"/>
                            </p:stCondLst>
                            <p:childTnLst>
                              <p:par>
                                <p:cTn id="25" presetID="22" presetClass="entr" presetSubtype="1" fill="hold" grpId="0" nodeType="after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750"/>
                                        <p:tgtEl>
                                          <p:spTgt spid="10"/>
                                        </p:tgtEl>
                                      </p:cBhvr>
                                    </p:animEffect>
                                  </p:childTnLst>
                                </p:cTn>
                              </p:par>
                            </p:childTnLst>
                          </p:cTn>
                        </p:par>
                        <p:par>
                          <p:cTn id="33" fill="hold">
                            <p:stCondLst>
                              <p:cond delay="7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animEffect transition="in" filter="fade">
                                      <p:cBhvr>
                                        <p:cTn id="3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60D70E-D3A1-4238-B428-6ED4A57EFB24}"/>
              </a:ext>
            </a:extLst>
          </p:cNvPr>
          <p:cNvSpPr>
            <a:spLocks noGrp="1"/>
          </p:cNvSpPr>
          <p:nvPr>
            <p:ph type="title"/>
          </p:nvPr>
        </p:nvSpPr>
        <p:spPr/>
        <p:txBody>
          <a:bodyPr/>
          <a:lstStyle/>
          <a:p>
            <a:r>
              <a:rPr lang="es-ES" sz="2400" dirty="0"/>
              <a:t>DESINSTALAR UNA APLICACIÓN</a:t>
            </a:r>
          </a:p>
        </p:txBody>
      </p:sp>
      <p:sp>
        <p:nvSpPr>
          <p:cNvPr id="4" name="Marcador de número de diapositiva 3">
            <a:extLst>
              <a:ext uri="{FF2B5EF4-FFF2-40B4-BE49-F238E27FC236}">
                <a16:creationId xmlns:a16="http://schemas.microsoft.com/office/drawing/2014/main" id="{7A9FC76B-EA77-483C-A0FC-D64E5715F635}"/>
              </a:ext>
            </a:extLst>
          </p:cNvPr>
          <p:cNvSpPr>
            <a:spLocks noGrp="1"/>
          </p:cNvSpPr>
          <p:nvPr>
            <p:ph type="sldNum" sz="quarter" idx="10"/>
          </p:nvPr>
        </p:nvSpPr>
        <p:spPr/>
        <p:txBody>
          <a:bodyPr/>
          <a:lstStyle/>
          <a:p>
            <a:fld id="{E9B52608-13A2-4953-8011-EA7EC8577D97}" type="slidenum">
              <a:rPr lang="es-ES" altLang="es-ES" smtClean="0"/>
              <a:pPr/>
              <a:t>43</a:t>
            </a:fld>
            <a:endParaRPr lang="es-ES" altLang="es-ES" dirty="0"/>
          </a:p>
        </p:txBody>
      </p:sp>
      <p:pic>
        <p:nvPicPr>
          <p:cNvPr id="6" name="Imagen 5">
            <a:extLst>
              <a:ext uri="{FF2B5EF4-FFF2-40B4-BE49-F238E27FC236}">
                <a16:creationId xmlns:a16="http://schemas.microsoft.com/office/drawing/2014/main" id="{13596FED-AAF4-4C2C-ABCE-5899802E74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1520" y="1766806"/>
            <a:ext cx="2430000" cy="4320000"/>
          </a:xfrm>
          <a:prstGeom prst="rect">
            <a:avLst/>
          </a:prstGeom>
          <a:ln>
            <a:solidFill>
              <a:schemeClr val="bg1">
                <a:lumMod val="65000"/>
              </a:schemeClr>
            </a:solidFill>
          </a:ln>
        </p:spPr>
      </p:pic>
      <p:pic>
        <p:nvPicPr>
          <p:cNvPr id="8" name="Imagen 7">
            <a:extLst>
              <a:ext uri="{FF2B5EF4-FFF2-40B4-BE49-F238E27FC236}">
                <a16:creationId xmlns:a16="http://schemas.microsoft.com/office/drawing/2014/main" id="{1A572924-697C-453B-AF1D-7BE144959B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85628" y="1766806"/>
            <a:ext cx="2430000" cy="4320000"/>
          </a:xfrm>
          <a:prstGeom prst="rect">
            <a:avLst/>
          </a:prstGeom>
          <a:ln>
            <a:solidFill>
              <a:schemeClr val="bg1">
                <a:lumMod val="65000"/>
              </a:schemeClr>
            </a:solidFill>
          </a:ln>
        </p:spPr>
      </p:pic>
      <p:sp>
        <p:nvSpPr>
          <p:cNvPr id="7" name="CuadroTexto 6">
            <a:extLst>
              <a:ext uri="{FF2B5EF4-FFF2-40B4-BE49-F238E27FC236}">
                <a16:creationId xmlns:a16="http://schemas.microsoft.com/office/drawing/2014/main" id="{0A3B6253-0209-4C5B-943E-F0F6A0BC481B}"/>
              </a:ext>
            </a:extLst>
          </p:cNvPr>
          <p:cNvSpPr txBox="1"/>
          <p:nvPr/>
        </p:nvSpPr>
        <p:spPr>
          <a:xfrm>
            <a:off x="251520" y="843476"/>
            <a:ext cx="2430000" cy="923330"/>
          </a:xfrm>
          <a:prstGeom prst="rect">
            <a:avLst/>
          </a:prstGeom>
          <a:noFill/>
        </p:spPr>
        <p:txBody>
          <a:bodyPr wrap="square" rtlCol="0">
            <a:spAutoFit/>
          </a:bodyPr>
          <a:lstStyle/>
          <a:p>
            <a:pPr algn="ctr"/>
            <a:r>
              <a:rPr lang="es-ES" dirty="0">
                <a:solidFill>
                  <a:srgbClr val="007AB0"/>
                </a:solidFill>
              </a:rPr>
              <a:t>Seleccionamos la que queremos quitar tocando encima</a:t>
            </a:r>
          </a:p>
        </p:txBody>
      </p:sp>
      <p:sp>
        <p:nvSpPr>
          <p:cNvPr id="9" name="CuadroTexto 8">
            <a:extLst>
              <a:ext uri="{FF2B5EF4-FFF2-40B4-BE49-F238E27FC236}">
                <a16:creationId xmlns:a16="http://schemas.microsoft.com/office/drawing/2014/main" id="{46F98C1B-0834-43F5-939B-B5D3F9F53BCB}"/>
              </a:ext>
            </a:extLst>
          </p:cNvPr>
          <p:cNvSpPr txBox="1"/>
          <p:nvPr/>
        </p:nvSpPr>
        <p:spPr>
          <a:xfrm>
            <a:off x="3185941" y="1146875"/>
            <a:ext cx="2430000" cy="369332"/>
          </a:xfrm>
          <a:prstGeom prst="rect">
            <a:avLst/>
          </a:prstGeom>
          <a:noFill/>
        </p:spPr>
        <p:txBody>
          <a:bodyPr wrap="square" rtlCol="0">
            <a:spAutoFit/>
          </a:bodyPr>
          <a:lstStyle/>
          <a:p>
            <a:pPr algn="ctr"/>
            <a:r>
              <a:rPr lang="es-ES" dirty="0">
                <a:solidFill>
                  <a:srgbClr val="007AB0"/>
                </a:solidFill>
              </a:rPr>
              <a:t>Elegimos “Desinstalar”</a:t>
            </a:r>
          </a:p>
        </p:txBody>
      </p:sp>
      <p:sp>
        <p:nvSpPr>
          <p:cNvPr id="3" name="CuadroTexto 2">
            <a:extLst>
              <a:ext uri="{FF2B5EF4-FFF2-40B4-BE49-F238E27FC236}">
                <a16:creationId xmlns:a16="http://schemas.microsoft.com/office/drawing/2014/main" id="{01E623DB-324F-4FC6-817F-B240F8016CD8}"/>
              </a:ext>
            </a:extLst>
          </p:cNvPr>
          <p:cNvSpPr txBox="1"/>
          <p:nvPr/>
        </p:nvSpPr>
        <p:spPr>
          <a:xfrm>
            <a:off x="6000750" y="2727702"/>
            <a:ext cx="2891730" cy="1754326"/>
          </a:xfrm>
          <a:prstGeom prst="rect">
            <a:avLst/>
          </a:prstGeom>
          <a:noFill/>
        </p:spPr>
        <p:txBody>
          <a:bodyPr wrap="square" rtlCol="0">
            <a:spAutoFit/>
          </a:bodyPr>
          <a:lstStyle/>
          <a:p>
            <a:r>
              <a:rPr lang="es-ES" dirty="0">
                <a:solidFill>
                  <a:srgbClr val="0070C0"/>
                </a:solidFill>
              </a:rPr>
              <a:t>Pide confirmar la desinstalación.</a:t>
            </a:r>
          </a:p>
          <a:p>
            <a:r>
              <a:rPr lang="es-ES" dirty="0">
                <a:solidFill>
                  <a:srgbClr val="0070C0"/>
                </a:solidFill>
              </a:rPr>
              <a:t>Al cabo de un tiempo (corto) aparece el mensaje indicando que se ha desinstalado.</a:t>
            </a:r>
          </a:p>
        </p:txBody>
      </p:sp>
      <p:sp>
        <p:nvSpPr>
          <p:cNvPr id="10" name="Rectángulo 9">
            <a:extLst>
              <a:ext uri="{FF2B5EF4-FFF2-40B4-BE49-F238E27FC236}">
                <a16:creationId xmlns:a16="http://schemas.microsoft.com/office/drawing/2014/main" id="{06B15F4F-554F-4456-8CAC-81EB147C2190}"/>
              </a:ext>
            </a:extLst>
          </p:cNvPr>
          <p:cNvSpPr/>
          <p:nvPr/>
        </p:nvSpPr>
        <p:spPr>
          <a:xfrm>
            <a:off x="388183" y="3853027"/>
            <a:ext cx="2096814" cy="3855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1" name="Conector recto de flecha 10">
            <a:extLst>
              <a:ext uri="{FF2B5EF4-FFF2-40B4-BE49-F238E27FC236}">
                <a16:creationId xmlns:a16="http://schemas.microsoft.com/office/drawing/2014/main" id="{935142C5-1DF8-49D9-8588-B65B3E3BDCD2}"/>
              </a:ext>
            </a:extLst>
          </p:cNvPr>
          <p:cNvCxnSpPr>
            <a:cxnSpLocks/>
            <a:stCxn id="10" idx="3"/>
            <a:endCxn id="8" idx="1"/>
          </p:cNvCxnSpPr>
          <p:nvPr/>
        </p:nvCxnSpPr>
        <p:spPr>
          <a:xfrm flipV="1">
            <a:off x="2484997" y="3926806"/>
            <a:ext cx="700631" cy="119020"/>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6DA94005-BB47-4664-9F7D-7BFCC3ED8DF9}"/>
              </a:ext>
            </a:extLst>
          </p:cNvPr>
          <p:cNvSpPr/>
          <p:nvPr/>
        </p:nvSpPr>
        <p:spPr>
          <a:xfrm>
            <a:off x="3352221" y="4045826"/>
            <a:ext cx="2096814" cy="3855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Tree>
    <p:extLst>
      <p:ext uri="{BB962C8B-B14F-4D97-AF65-F5344CB8AC3E}">
        <p14:creationId xmlns:p14="http://schemas.microsoft.com/office/powerpoint/2010/main" val="389783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10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1000"/>
                                        <p:tgtEl>
                                          <p:spTgt spid="1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wipe(left)">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build="p"/>
      <p:bldP spid="10"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0FF48B6-150A-4DB2-998D-52EF9C623A46}" type="slidenum">
              <a:rPr lang="es-ES" altLang="es-ES" sz="1000">
                <a:solidFill>
                  <a:srgbClr val="78697B"/>
                </a:solidFill>
              </a:rPr>
              <a:pPr eaLnBrk="1" hangingPunct="1"/>
              <a:t>44</a:t>
            </a:fld>
            <a:endParaRPr lang="es-ES" altLang="es-ES" sz="1000">
              <a:solidFill>
                <a:srgbClr val="78697B"/>
              </a:solidFill>
            </a:endParaRPr>
          </a:p>
        </p:txBody>
      </p:sp>
      <p:sp>
        <p:nvSpPr>
          <p:cNvPr id="5" name="4 Rectángulo"/>
          <p:cNvSpPr/>
          <p:nvPr/>
        </p:nvSpPr>
        <p:spPr>
          <a:xfrm>
            <a:off x="1122220" y="2449304"/>
            <a:ext cx="6996545" cy="1938992"/>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6000" b="1" dirty="0">
                <a:solidFill>
                  <a:srgbClr val="1D4696"/>
                </a:solidFill>
                <a:latin typeface="+mj-lt"/>
              </a:rPr>
              <a:t>APLICACIONES BANCARIAS</a:t>
            </a:r>
            <a:endParaRPr lang="es-ES" altLang="es-ES" sz="6000" b="1" dirty="0">
              <a:solidFill>
                <a:srgbClr val="1D4696"/>
              </a:solidFill>
              <a:latin typeface="+mj-lt"/>
            </a:endParaRPr>
          </a:p>
        </p:txBody>
      </p:sp>
    </p:spTree>
    <p:extLst>
      <p:ext uri="{BB962C8B-B14F-4D97-AF65-F5344CB8AC3E}">
        <p14:creationId xmlns:p14="http://schemas.microsoft.com/office/powerpoint/2010/main" val="20403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FFB03-CF31-407F-BBE0-A9FB9ED4E512}"/>
              </a:ext>
            </a:extLst>
          </p:cNvPr>
          <p:cNvSpPr>
            <a:spLocks noGrp="1"/>
          </p:cNvSpPr>
          <p:nvPr>
            <p:ph type="title"/>
          </p:nvPr>
        </p:nvSpPr>
        <p:spPr/>
        <p:txBody>
          <a:bodyPr/>
          <a:lstStyle/>
          <a:p>
            <a:r>
              <a:rPr lang="es-ES" sz="2400" dirty="0"/>
              <a:t>APLICACIONES BANCARIAS</a:t>
            </a:r>
          </a:p>
        </p:txBody>
      </p:sp>
      <p:sp>
        <p:nvSpPr>
          <p:cNvPr id="3" name="Marcador de contenido 2">
            <a:extLst>
              <a:ext uri="{FF2B5EF4-FFF2-40B4-BE49-F238E27FC236}">
                <a16:creationId xmlns:a16="http://schemas.microsoft.com/office/drawing/2014/main" id="{65649640-9A71-468E-A3DA-6599E3F8CB58}"/>
              </a:ext>
            </a:extLst>
          </p:cNvPr>
          <p:cNvSpPr>
            <a:spLocks noGrp="1"/>
          </p:cNvSpPr>
          <p:nvPr>
            <p:ph idx="1"/>
          </p:nvPr>
        </p:nvSpPr>
        <p:spPr>
          <a:xfrm>
            <a:off x="457200" y="711984"/>
            <a:ext cx="8229600" cy="4594939"/>
          </a:xfrm>
        </p:spPr>
        <p:txBody>
          <a:bodyPr/>
          <a:lstStyle/>
          <a:p>
            <a:r>
              <a:rPr lang="es-ES" sz="2400" b="1" dirty="0">
                <a:solidFill>
                  <a:srgbClr val="0070C0"/>
                </a:solidFill>
              </a:rPr>
              <a:t>QUÉ PODEMOS HACER</a:t>
            </a:r>
          </a:p>
          <a:p>
            <a:pPr lvl="1"/>
            <a:r>
              <a:rPr lang="es-ES" sz="2000" dirty="0">
                <a:solidFill>
                  <a:srgbClr val="0070C0"/>
                </a:solidFill>
              </a:rPr>
              <a:t>Prácticamente, salvo ingresos y retirada de fondos en efectivo, CASI todo lo que podemos hacer en oficina</a:t>
            </a:r>
          </a:p>
          <a:p>
            <a:pPr lvl="1"/>
            <a:r>
              <a:rPr lang="es-ES" sz="2000" dirty="0">
                <a:solidFill>
                  <a:srgbClr val="0070C0"/>
                </a:solidFill>
              </a:rPr>
              <a:t>Estamos identificados por usuario / contraseña para el acceso</a:t>
            </a:r>
          </a:p>
          <a:p>
            <a:pPr lvl="1"/>
            <a:r>
              <a:rPr lang="es-ES" sz="2000" dirty="0">
                <a:solidFill>
                  <a:srgbClr val="0070C0"/>
                </a:solidFill>
              </a:rPr>
              <a:t>Hay sistemas de firma para validar operaciones (en evolución)</a:t>
            </a:r>
          </a:p>
          <a:p>
            <a:pPr>
              <a:tabLst>
                <a:tab pos="1166813" algn="l"/>
              </a:tabLst>
            </a:pPr>
            <a:r>
              <a:rPr lang="es-ES" sz="2400" b="1" dirty="0">
                <a:solidFill>
                  <a:srgbClr val="0070C0"/>
                </a:solidFill>
              </a:rPr>
              <a:t>CÓMO SON</a:t>
            </a:r>
          </a:p>
          <a:p>
            <a:pPr lvl="1">
              <a:tabLst>
                <a:tab pos="1166813" algn="l"/>
              </a:tabLst>
            </a:pPr>
            <a:r>
              <a:rPr lang="es-ES" sz="2000" dirty="0">
                <a:solidFill>
                  <a:srgbClr val="0070C0"/>
                </a:solidFill>
              </a:rPr>
              <a:t>Cada entidad tiene la suya propia con funcionalidades DISTINTAS aunque muy parecidas</a:t>
            </a:r>
          </a:p>
          <a:p>
            <a:pPr lvl="1">
              <a:tabLst>
                <a:tab pos="1166813" algn="l"/>
              </a:tabLst>
            </a:pPr>
            <a:r>
              <a:rPr lang="es-ES" sz="2000" dirty="0">
                <a:solidFill>
                  <a:srgbClr val="0070C0"/>
                </a:solidFill>
              </a:rPr>
              <a:t>Son seguras? Dentro de lo razonable, SÍ</a:t>
            </a:r>
          </a:p>
          <a:p>
            <a:pPr>
              <a:tabLst>
                <a:tab pos="1166813" algn="l"/>
              </a:tabLst>
            </a:pPr>
            <a:r>
              <a:rPr lang="es-ES" sz="2400" b="1" dirty="0">
                <a:solidFill>
                  <a:srgbClr val="0070C0"/>
                </a:solidFill>
              </a:rPr>
              <a:t>PRECAUCIONES BÁSICAS</a:t>
            </a:r>
          </a:p>
          <a:p>
            <a:pPr lvl="1">
              <a:tabLst>
                <a:tab pos="1166813" algn="l"/>
              </a:tabLst>
            </a:pPr>
            <a:r>
              <a:rPr lang="es-ES" sz="2000" dirty="0">
                <a:solidFill>
                  <a:srgbClr val="0070C0"/>
                </a:solidFill>
              </a:rPr>
              <a:t>Asegurarse de que la aplicación es la OFICIAL del Banco</a:t>
            </a:r>
          </a:p>
          <a:p>
            <a:pPr lvl="1">
              <a:tabLst>
                <a:tab pos="1166813" algn="l"/>
              </a:tabLst>
            </a:pPr>
            <a:r>
              <a:rPr lang="es-ES" sz="2000" dirty="0">
                <a:solidFill>
                  <a:srgbClr val="0070C0"/>
                </a:solidFill>
              </a:rPr>
              <a:t>No compartir datos de identificación (usuario y contraseña)</a:t>
            </a:r>
          </a:p>
          <a:p>
            <a:pPr lvl="1">
              <a:tabLst>
                <a:tab pos="1166813" algn="l"/>
              </a:tabLst>
            </a:pPr>
            <a:r>
              <a:rPr lang="es-ES" sz="2000" dirty="0">
                <a:solidFill>
                  <a:srgbClr val="0070C0"/>
                </a:solidFill>
              </a:rPr>
              <a:t>No dejar desbloqueado el teléfono</a:t>
            </a:r>
          </a:p>
          <a:p>
            <a:pPr lvl="1">
              <a:tabLst>
                <a:tab pos="1166813" algn="l"/>
              </a:tabLst>
            </a:pPr>
            <a:r>
              <a:rPr lang="es-ES" sz="2000" b="1" dirty="0">
                <a:solidFill>
                  <a:srgbClr val="FF0000"/>
                </a:solidFill>
              </a:rPr>
              <a:t>No pulsar en mensajes que indiquen que nos han bloqueado la cuenta y que tenemos que acceder para restaurarla</a:t>
            </a:r>
          </a:p>
          <a:p>
            <a:pPr lvl="1">
              <a:tabLst>
                <a:tab pos="1166813" algn="l"/>
              </a:tabLst>
            </a:pPr>
            <a:r>
              <a:rPr lang="es-ES" sz="2000" b="1" dirty="0">
                <a:solidFill>
                  <a:srgbClr val="FF0000"/>
                </a:solidFill>
              </a:rPr>
              <a:t>Siempre iniciar nosotros la conexión</a:t>
            </a:r>
          </a:p>
          <a:p>
            <a:pPr lvl="1">
              <a:tabLst>
                <a:tab pos="1166813" algn="l"/>
              </a:tabLst>
            </a:pPr>
            <a:endParaRPr lang="es-ES" sz="2000" dirty="0">
              <a:solidFill>
                <a:srgbClr val="0070C0"/>
              </a:solidFill>
            </a:endParaRPr>
          </a:p>
        </p:txBody>
      </p:sp>
      <p:sp>
        <p:nvSpPr>
          <p:cNvPr id="4" name="Marcador de número de diapositiva 3">
            <a:extLst>
              <a:ext uri="{FF2B5EF4-FFF2-40B4-BE49-F238E27FC236}">
                <a16:creationId xmlns:a16="http://schemas.microsoft.com/office/drawing/2014/main" id="{0FB5AC94-D140-4490-A447-84D558159A87}"/>
              </a:ext>
            </a:extLst>
          </p:cNvPr>
          <p:cNvSpPr>
            <a:spLocks noGrp="1"/>
          </p:cNvSpPr>
          <p:nvPr>
            <p:ph type="sldNum" sz="quarter" idx="10"/>
          </p:nvPr>
        </p:nvSpPr>
        <p:spPr/>
        <p:txBody>
          <a:bodyPr/>
          <a:lstStyle/>
          <a:p>
            <a:fld id="{E9B52608-13A2-4953-8011-EA7EC8577D97}" type="slidenum">
              <a:rPr lang="es-ES" altLang="es-ES" smtClean="0"/>
              <a:pPr/>
              <a:t>45</a:t>
            </a:fld>
            <a:endParaRPr lang="es-ES" altLang="es-ES" dirty="0"/>
          </a:p>
        </p:txBody>
      </p:sp>
    </p:spTree>
    <p:extLst>
      <p:ext uri="{BB962C8B-B14F-4D97-AF65-F5344CB8AC3E}">
        <p14:creationId xmlns:p14="http://schemas.microsoft.com/office/powerpoint/2010/main" val="18823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2" fill="hold" grpId="0" nodeType="after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2"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 presetClass="entr" presetSubtype="2" fill="hold" grpId="0" nodeType="afterEffect">
                                  <p:stCondLst>
                                    <p:cond delay="50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 presetClass="entr" presetSubtype="2" fill="hold" grpId="0" nodeType="afterEffect">
                                  <p:stCondLst>
                                    <p:cond delay="25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1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56"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250"/>
                                  </p:stCondLst>
                                  <p:childTnLst>
                                    <p:set>
                                      <p:cBhvr>
                                        <p:cTn id="60" dur="1" fill="hold">
                                          <p:stCondLst>
                                            <p:cond delay="0"/>
                                          </p:stCondLst>
                                        </p:cTn>
                                        <p:tgtEl>
                                          <p:spTgt spid="3">
                                            <p:txEl>
                                              <p:pRg st="10" end="10"/>
                                            </p:txEl>
                                          </p:spTgt>
                                        </p:tgtEl>
                                        <p:attrNameLst>
                                          <p:attrName>style.visibility</p:attrName>
                                        </p:attrNameLst>
                                      </p:cBhvr>
                                      <p:to>
                                        <p:strVal val="visible"/>
                                      </p:to>
                                    </p:set>
                                    <p:anim calcmode="lin" valueType="num">
                                      <p:cBhvr additive="base">
                                        <p:cTn id="61" dur="1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62"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63" fill="hold">
                            <p:stCondLst>
                              <p:cond delay="1250"/>
                            </p:stCondLst>
                            <p:childTnLst>
                              <p:par>
                                <p:cTn id="64" presetID="2" presetClass="entr" presetSubtype="2" fill="hold" grpId="0" nodeType="afterEffect">
                                  <p:stCondLst>
                                    <p:cond delay="250"/>
                                  </p:stCondLst>
                                  <p:childTnLst>
                                    <p:set>
                                      <p:cBhvr>
                                        <p:cTn id="65" dur="1" fill="hold">
                                          <p:stCondLst>
                                            <p:cond delay="0"/>
                                          </p:stCondLst>
                                        </p:cTn>
                                        <p:tgtEl>
                                          <p:spTgt spid="3">
                                            <p:txEl>
                                              <p:pRg st="11" end="11"/>
                                            </p:txEl>
                                          </p:spTgt>
                                        </p:tgtEl>
                                        <p:attrNameLst>
                                          <p:attrName>style.visibility</p:attrName>
                                        </p:attrNameLst>
                                      </p:cBhvr>
                                      <p:to>
                                        <p:strVal val="visible"/>
                                      </p:to>
                                    </p:set>
                                    <p:anim calcmode="lin" valueType="num">
                                      <p:cBhvr additive="base">
                                        <p:cTn id="66" dur="1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67" dur="1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250"/>
                                  </p:stCondLst>
                                  <p:childTnLst>
                                    <p:set>
                                      <p:cBhvr>
                                        <p:cTn id="71" dur="1" fill="hold">
                                          <p:stCondLst>
                                            <p:cond delay="0"/>
                                          </p:stCondLst>
                                        </p:cTn>
                                        <p:tgtEl>
                                          <p:spTgt spid="3">
                                            <p:txEl>
                                              <p:pRg st="12" end="12"/>
                                            </p:txEl>
                                          </p:spTgt>
                                        </p:tgtEl>
                                        <p:attrNameLst>
                                          <p:attrName>style.visibility</p:attrName>
                                        </p:attrNameLst>
                                      </p:cBhvr>
                                      <p:to>
                                        <p:strVal val="visible"/>
                                      </p:to>
                                    </p:set>
                                    <p:anim calcmode="lin" valueType="num">
                                      <p:cBhvr additive="base">
                                        <p:cTn id="72" dur="10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73" dur="10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FFB03-CF31-407F-BBE0-A9FB9ED4E512}"/>
              </a:ext>
            </a:extLst>
          </p:cNvPr>
          <p:cNvSpPr>
            <a:spLocks noGrp="1"/>
          </p:cNvSpPr>
          <p:nvPr>
            <p:ph type="title"/>
          </p:nvPr>
        </p:nvSpPr>
        <p:spPr/>
        <p:txBody>
          <a:bodyPr/>
          <a:lstStyle/>
          <a:p>
            <a:r>
              <a:rPr lang="es-ES" sz="2400" dirty="0"/>
              <a:t>APLICACIONES BANCARIAS</a:t>
            </a:r>
          </a:p>
        </p:txBody>
      </p:sp>
      <p:sp>
        <p:nvSpPr>
          <p:cNvPr id="4" name="Marcador de número de diapositiva 3">
            <a:extLst>
              <a:ext uri="{FF2B5EF4-FFF2-40B4-BE49-F238E27FC236}">
                <a16:creationId xmlns:a16="http://schemas.microsoft.com/office/drawing/2014/main" id="{0FB5AC94-D140-4490-A447-84D558159A87}"/>
              </a:ext>
            </a:extLst>
          </p:cNvPr>
          <p:cNvSpPr>
            <a:spLocks noGrp="1"/>
          </p:cNvSpPr>
          <p:nvPr>
            <p:ph type="sldNum" sz="quarter" idx="10"/>
          </p:nvPr>
        </p:nvSpPr>
        <p:spPr/>
        <p:txBody>
          <a:bodyPr/>
          <a:lstStyle/>
          <a:p>
            <a:fld id="{E9B52608-13A2-4953-8011-EA7EC8577D97}" type="slidenum">
              <a:rPr lang="es-ES" altLang="es-ES" smtClean="0"/>
              <a:pPr/>
              <a:t>46</a:t>
            </a:fld>
            <a:endParaRPr lang="es-ES" altLang="es-ES" dirty="0"/>
          </a:p>
        </p:txBody>
      </p:sp>
      <p:sp>
        <p:nvSpPr>
          <p:cNvPr id="5" name="Marcador de contenido 4">
            <a:extLst>
              <a:ext uri="{FF2B5EF4-FFF2-40B4-BE49-F238E27FC236}">
                <a16:creationId xmlns:a16="http://schemas.microsoft.com/office/drawing/2014/main" id="{B25E769D-8406-4455-9C5C-6D6DC9B1D677}"/>
              </a:ext>
            </a:extLst>
          </p:cNvPr>
          <p:cNvSpPr>
            <a:spLocks noGrp="1"/>
          </p:cNvSpPr>
          <p:nvPr>
            <p:ph idx="1"/>
          </p:nvPr>
        </p:nvSpPr>
        <p:spPr>
          <a:xfrm>
            <a:off x="251520" y="970574"/>
            <a:ext cx="8229600" cy="4594939"/>
          </a:xfrm>
        </p:spPr>
        <p:txBody>
          <a:bodyPr/>
          <a:lstStyle/>
          <a:p>
            <a:r>
              <a:rPr lang="es-ES" dirty="0">
                <a:solidFill>
                  <a:srgbClr val="005392"/>
                </a:solidFill>
              </a:rPr>
              <a:t>Banca Móvil</a:t>
            </a:r>
          </a:p>
        </p:txBody>
      </p:sp>
      <p:pic>
        <p:nvPicPr>
          <p:cNvPr id="11" name="Imagen 10">
            <a:extLst>
              <a:ext uri="{FF2B5EF4-FFF2-40B4-BE49-F238E27FC236}">
                <a16:creationId xmlns:a16="http://schemas.microsoft.com/office/drawing/2014/main" id="{71E0F3D0-A362-4FDB-83D7-A3715C5AC1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668" r="24009">
                        <a14:foregroundMark x1="7865" y1="10000" x2="20104" y2="10556"/>
                        <a14:foregroundMark x1="20104" y1="10556" x2="14948" y2="14630"/>
                        <a14:foregroundMark x1="14948" y1="14630" x2="20938" y2="16389"/>
                      </a14:backgroundRemoval>
                    </a14:imgEffect>
                  </a14:imgLayer>
                </a14:imgProps>
              </a:ext>
            </a:extLst>
          </a:blip>
          <a:srcRect r="73323"/>
          <a:stretch/>
        </p:blipFill>
        <p:spPr>
          <a:xfrm>
            <a:off x="3821128" y="3628068"/>
            <a:ext cx="1480894" cy="3122592"/>
          </a:xfrm>
          <a:prstGeom prst="rect">
            <a:avLst/>
          </a:prstGeom>
        </p:spPr>
      </p:pic>
      <p:pic>
        <p:nvPicPr>
          <p:cNvPr id="12" name="Imagen 11">
            <a:extLst>
              <a:ext uri="{FF2B5EF4-FFF2-40B4-BE49-F238E27FC236}">
                <a16:creationId xmlns:a16="http://schemas.microsoft.com/office/drawing/2014/main" id="{97AB9BFB-B42D-4378-A6ED-6B45ECC2895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33" b="90000" l="30365" r="50417">
                        <a14:foregroundMark x1="31667" y1="14907" x2="38125" y2="11296"/>
                        <a14:foregroundMark x1="38125" y1="11296" x2="44688" y2="12593"/>
                        <a14:foregroundMark x1="44688" y1="12593" x2="50417" y2="12130"/>
                        <a14:foregroundMark x1="47708" y1="11296" x2="35260" y2="8333"/>
                        <a14:foregroundMark x1="48750" y1="72778" x2="48698" y2="15370"/>
                        <a14:foregroundMark x1="48698" y1="15370" x2="48646" y2="14722"/>
                        <a14:foregroundMark x1="48646" y1="14444" x2="49010" y2="33241"/>
                        <a14:foregroundMark x1="49010" y1="33241" x2="48281" y2="63611"/>
                        <a14:foregroundMark x1="48281" y1="63611" x2="48958" y2="73796"/>
                        <a14:foregroundMark x1="49167" y1="73426" x2="49167" y2="43519"/>
                        <a14:foregroundMark x1="49167" y1="43519" x2="48646" y2="39074"/>
                      </a14:backgroundRemoval>
                    </a14:imgEffect>
                  </a14:imgLayer>
                </a14:imgProps>
              </a:ext>
            </a:extLst>
          </a:blip>
          <a:srcRect l="27951" r="47637"/>
          <a:stretch/>
        </p:blipFill>
        <p:spPr>
          <a:xfrm>
            <a:off x="2157257" y="2159453"/>
            <a:ext cx="1373102" cy="3163874"/>
          </a:xfrm>
          <a:prstGeom prst="rect">
            <a:avLst/>
          </a:prstGeom>
        </p:spPr>
      </p:pic>
      <p:pic>
        <p:nvPicPr>
          <p:cNvPr id="13" name="Imagen 12">
            <a:extLst>
              <a:ext uri="{FF2B5EF4-FFF2-40B4-BE49-F238E27FC236}">
                <a16:creationId xmlns:a16="http://schemas.microsoft.com/office/drawing/2014/main" id="{3CA0B65F-DED0-4046-9EEA-1A786DE63F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889" b="88704" l="28646" r="50000">
                        <a14:foregroundMark x1="32500" y1="8889" x2="45052" y2="10463"/>
                        <a14:foregroundMark x1="45052" y1="10463" x2="42031" y2="13704"/>
                      </a14:backgroundRemoval>
                    </a14:imgEffect>
                  </a14:imgLayer>
                </a14:imgProps>
              </a:ext>
            </a:extLst>
          </a:blip>
          <a:srcRect l="26013" t="-1400" r="47310" b="1400"/>
          <a:stretch/>
        </p:blipFill>
        <p:spPr>
          <a:xfrm>
            <a:off x="355260" y="3513320"/>
            <a:ext cx="1520712" cy="3206551"/>
          </a:xfrm>
          <a:prstGeom prst="rect">
            <a:avLst/>
          </a:prstGeom>
        </p:spPr>
      </p:pic>
      <p:pic>
        <p:nvPicPr>
          <p:cNvPr id="14" name="Imagen 13">
            <a:extLst>
              <a:ext uri="{FF2B5EF4-FFF2-40B4-BE49-F238E27FC236}">
                <a16:creationId xmlns:a16="http://schemas.microsoft.com/office/drawing/2014/main" id="{E9B67C39-83F0-4FAA-97C1-A6E74240502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8241" b="87500" l="77448" r="97813">
                        <a14:foregroundMark x1="80156" y1="8333" x2="92292" y2="10278"/>
                        <a14:foregroundMark x1="92292" y1="10278" x2="96927" y2="13704"/>
                        <a14:foregroundMark x1="97813" y1="15926" x2="97344" y2="44815"/>
                        <a14:foregroundMark x1="80729" y1="10741" x2="81771" y2="15926"/>
                        <a14:foregroundMark x1="82865" y1="74259" x2="93490" y2="79074"/>
                        <a14:foregroundMark x1="93490" y1="79074" x2="95677" y2="76389"/>
                        <a14:foregroundMark x1="96250" y1="73611" x2="92083" y2="81111"/>
                        <a14:foregroundMark x1="92083" y1="81111" x2="86354" y2="82130"/>
                        <a14:foregroundMark x1="86354" y1="82130" x2="81719" y2="77685"/>
                        <a14:foregroundMark x1="81719" y1="77685" x2="81406" y2="76204"/>
                        <a14:foregroundMark x1="80313" y1="17870" x2="79948" y2="51852"/>
                        <a14:foregroundMark x1="79271" y1="73981" x2="79740" y2="48426"/>
                        <a14:foregroundMark x1="79167" y1="17500" x2="79375" y2="49630"/>
                        <a14:foregroundMark x1="97813" y1="72407" x2="97344" y2="33704"/>
                      </a14:backgroundRemoval>
                    </a14:imgEffect>
                  </a14:imgLayer>
                </a14:imgProps>
              </a:ext>
            </a:extLst>
          </a:blip>
          <a:srcRect l="74951" t="-2695" r="-1628" b="2695"/>
          <a:stretch/>
        </p:blipFill>
        <p:spPr>
          <a:xfrm>
            <a:off x="5542287" y="2079631"/>
            <a:ext cx="1515811" cy="3196217"/>
          </a:xfrm>
          <a:prstGeom prst="rect">
            <a:avLst/>
          </a:prstGeom>
        </p:spPr>
      </p:pic>
      <p:pic>
        <p:nvPicPr>
          <p:cNvPr id="15" name="Imagen 14">
            <a:extLst>
              <a:ext uri="{FF2B5EF4-FFF2-40B4-BE49-F238E27FC236}">
                <a16:creationId xmlns:a16="http://schemas.microsoft.com/office/drawing/2014/main" id="{6C61C22C-CC54-4E21-9EE7-1E48141FAB0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8083" y1="45397" x2="53250" y2="49365"/>
                        <a14:foregroundMark x1="53250" y1="49365" x2="37083" y2="51270"/>
                        <a14:foregroundMark x1="37083" y1="51270" x2="58917" y2="58571"/>
                        <a14:foregroundMark x1="56083" y1="38730" x2="56417" y2="61111"/>
                        <a14:foregroundMark x1="56417" y1="61111" x2="59917" y2="48571"/>
                        <a14:foregroundMark x1="59917" y1="48571" x2="62250" y2="53016"/>
                      </a14:backgroundRemoval>
                    </a14:imgEffect>
                  </a14:imgLayer>
                </a14:imgProps>
              </a:ext>
            </a:extLst>
          </a:blip>
          <a:stretch>
            <a:fillRect/>
          </a:stretch>
        </p:blipFill>
        <p:spPr>
          <a:xfrm>
            <a:off x="966847" y="3596226"/>
            <a:ext cx="1380353" cy="724685"/>
          </a:xfrm>
          <a:prstGeom prst="rect">
            <a:avLst/>
          </a:prstGeom>
        </p:spPr>
      </p:pic>
      <p:pic>
        <p:nvPicPr>
          <p:cNvPr id="16" name="Imagen 15">
            <a:extLst>
              <a:ext uri="{FF2B5EF4-FFF2-40B4-BE49-F238E27FC236}">
                <a16:creationId xmlns:a16="http://schemas.microsoft.com/office/drawing/2014/main" id="{89DF9578-2B01-4674-9402-9C3AF8CF870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2907" r="26167">
                        <a14:foregroundMark x1="5260" y1="14722" x2="10833" y2="12407"/>
                        <a14:foregroundMark x1="10833" y1="12407" x2="16302" y2="13148"/>
                        <a14:foregroundMark x1="16302" y1="13148" x2="22344" y2="11389"/>
                        <a14:foregroundMark x1="22344" y1="11389" x2="24271" y2="16111"/>
                        <a14:foregroundMark x1="22708" y1="79259" x2="23594" y2="58426"/>
                        <a14:foregroundMark x1="23958" y1="16852" x2="23802" y2="72593"/>
                      </a14:backgroundRemoval>
                    </a14:imgEffect>
                  </a14:imgLayer>
                </a14:imgProps>
              </a:ext>
            </a:extLst>
          </a:blip>
          <a:srcRect r="70926"/>
          <a:stretch/>
        </p:blipFill>
        <p:spPr>
          <a:xfrm>
            <a:off x="7164288" y="3589956"/>
            <a:ext cx="1652040" cy="3196218"/>
          </a:xfrm>
          <a:prstGeom prst="rect">
            <a:avLst/>
          </a:prstGeom>
        </p:spPr>
      </p:pic>
      <p:pic>
        <p:nvPicPr>
          <p:cNvPr id="17" name="Imagen 16">
            <a:extLst>
              <a:ext uri="{FF2B5EF4-FFF2-40B4-BE49-F238E27FC236}">
                <a16:creationId xmlns:a16="http://schemas.microsoft.com/office/drawing/2014/main" id="{2887C068-0E6D-4D22-A845-A264138FE90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36750" y1="36825" x2="62333" y2="50794"/>
                        <a14:foregroundMark x1="62333" y1="50794" x2="44250" y2="56667"/>
                        <a14:foregroundMark x1="44250" y1="56667" x2="53667" y2="60159"/>
                        <a14:foregroundMark x1="43667" y1="43810" x2="40750" y2="54921"/>
                        <a14:foregroundMark x1="40750" y1="54921" x2="39000" y2="35714"/>
                        <a14:foregroundMark x1="39000" y1="35714" x2="38833" y2="48413"/>
                        <a14:foregroundMark x1="38833" y1="48413" x2="39333" y2="50000"/>
                        <a14:foregroundMark x1="55083" y1="51746" x2="61833" y2="57619"/>
                        <a14:foregroundMark x1="59917" y1="59206" x2="46833" y2="57778"/>
                        <a14:foregroundMark x1="42167" y1="60317" x2="39083" y2="57778"/>
                      </a14:backgroundRemoval>
                    </a14:imgEffect>
                  </a14:imgLayer>
                </a14:imgProps>
              </a:ext>
            </a:extLst>
          </a:blip>
          <a:stretch>
            <a:fillRect/>
          </a:stretch>
        </p:blipFill>
        <p:spPr>
          <a:xfrm>
            <a:off x="4424088" y="3628068"/>
            <a:ext cx="1471420" cy="772496"/>
          </a:xfrm>
          <a:prstGeom prst="rect">
            <a:avLst/>
          </a:prstGeom>
        </p:spPr>
      </p:pic>
      <p:pic>
        <p:nvPicPr>
          <p:cNvPr id="18" name="Imagen 17">
            <a:extLst>
              <a:ext uri="{FF2B5EF4-FFF2-40B4-BE49-F238E27FC236}">
                <a16:creationId xmlns:a16="http://schemas.microsoft.com/office/drawing/2014/main" id="{DED1A9D2-1011-4B94-A806-690890AE3591}"/>
              </a:ext>
            </a:extLst>
          </p:cNvPr>
          <p:cNvPicPr>
            <a:picLocks noChangeAspect="1"/>
          </p:cNvPicPr>
          <p:nvPr/>
        </p:nvPicPr>
        <p:blipFill>
          <a:blip r:embed="rId17"/>
          <a:stretch>
            <a:fillRect/>
          </a:stretch>
        </p:blipFill>
        <p:spPr>
          <a:xfrm>
            <a:off x="6673945" y="2230078"/>
            <a:ext cx="474586" cy="474586"/>
          </a:xfrm>
          <a:prstGeom prst="rect">
            <a:avLst/>
          </a:prstGeom>
        </p:spPr>
      </p:pic>
      <p:pic>
        <p:nvPicPr>
          <p:cNvPr id="19" name="Imagen 18">
            <a:extLst>
              <a:ext uri="{FF2B5EF4-FFF2-40B4-BE49-F238E27FC236}">
                <a16:creationId xmlns:a16="http://schemas.microsoft.com/office/drawing/2014/main" id="{292DAFBB-B584-4E54-AE6B-51A029DB5A38}"/>
              </a:ext>
            </a:extLst>
          </p:cNvPr>
          <p:cNvPicPr>
            <a:picLocks noChangeAspect="1"/>
          </p:cNvPicPr>
          <p:nvPr/>
        </p:nvPicPr>
        <p:blipFill>
          <a:blip r:embed="rId18"/>
          <a:stretch>
            <a:fillRect/>
          </a:stretch>
        </p:blipFill>
        <p:spPr>
          <a:xfrm>
            <a:off x="3124028" y="2179772"/>
            <a:ext cx="486217" cy="486217"/>
          </a:xfrm>
          <a:prstGeom prst="rect">
            <a:avLst/>
          </a:prstGeom>
        </p:spPr>
      </p:pic>
      <p:pic>
        <p:nvPicPr>
          <p:cNvPr id="20" name="Imagen 19">
            <a:extLst>
              <a:ext uri="{FF2B5EF4-FFF2-40B4-BE49-F238E27FC236}">
                <a16:creationId xmlns:a16="http://schemas.microsoft.com/office/drawing/2014/main" id="{EA886F8C-7147-47BF-B05F-F503668DA18B}"/>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767" b="89850" l="9831" r="91525">
                        <a14:foregroundMark x1="26102" y1="10902" x2="54915" y2="6767"/>
                        <a14:foregroundMark x1="54915" y1="6767" x2="69153" y2="7519"/>
                        <a14:foregroundMark x1="69153" y1="7519" x2="83729" y2="6767"/>
                        <a14:foregroundMark x1="83729" y1="6767" x2="89831" y2="19173"/>
                        <a14:foregroundMark x1="89831" y1="19173" x2="86441" y2="25564"/>
                        <a14:foregroundMark x1="64068" y1="64662" x2="75593" y2="70677"/>
                        <a14:foregroundMark x1="75593" y1="70677" x2="75932" y2="70677"/>
                        <a14:foregroundMark x1="64407" y1="84586" x2="79661" y2="84586"/>
                        <a14:foregroundMark x1="79661" y1="84586" x2="80000" y2="84586"/>
                        <a14:foregroundMark x1="74576" y1="86090" x2="60000" y2="86842"/>
                        <a14:foregroundMark x1="85424" y1="64662" x2="87458" y2="46992"/>
                        <a14:foregroundMark x1="87458" y1="46992" x2="86780" y2="41729"/>
                        <a14:foregroundMark x1="88475" y1="24436" x2="88814" y2="34962"/>
                        <a14:foregroundMark x1="89831" y1="27444" x2="89492" y2="35338"/>
                        <a14:foregroundMark x1="88475" y1="76692" x2="76610" y2="89474"/>
                        <a14:foregroundMark x1="86780" y1="82331" x2="91186" y2="67293"/>
                        <a14:foregroundMark x1="90169" y1="69173" x2="88814" y2="76692"/>
                        <a14:foregroundMark x1="87797" y1="79699" x2="85763" y2="83083"/>
                        <a14:foregroundMark x1="86102" y1="82331" x2="90847" y2="68045"/>
                        <a14:foregroundMark x1="90847" y1="68045" x2="90847" y2="67293"/>
                        <a14:foregroundMark x1="91525" y1="68797" x2="83729" y2="84586"/>
                        <a14:foregroundMark x1="90169" y1="76316" x2="85763" y2="84586"/>
                      </a14:backgroundRemoval>
                    </a14:imgEffect>
                  </a14:imgLayer>
                </a14:imgProps>
              </a:ext>
            </a:extLst>
          </a:blip>
          <a:stretch>
            <a:fillRect/>
          </a:stretch>
        </p:blipFill>
        <p:spPr>
          <a:xfrm>
            <a:off x="8147193" y="3656890"/>
            <a:ext cx="669135" cy="603356"/>
          </a:xfrm>
          <a:prstGeom prst="rect">
            <a:avLst/>
          </a:prstGeom>
        </p:spPr>
      </p:pic>
    </p:spTree>
    <p:extLst>
      <p:ext uri="{BB962C8B-B14F-4D97-AF65-F5344CB8AC3E}">
        <p14:creationId xmlns:p14="http://schemas.microsoft.com/office/powerpoint/2010/main" val="2590227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98DA4-6FF4-4A12-8171-27C9B244D041}"/>
              </a:ext>
            </a:extLst>
          </p:cNvPr>
          <p:cNvSpPr>
            <a:spLocks noGrp="1"/>
          </p:cNvSpPr>
          <p:nvPr>
            <p:ph type="title"/>
          </p:nvPr>
        </p:nvSpPr>
        <p:spPr/>
        <p:txBody>
          <a:bodyPr/>
          <a:lstStyle/>
          <a:p>
            <a:r>
              <a:rPr lang="es-ES" dirty="0"/>
              <a:t>BANCA MÓVIL - ENTRADA</a:t>
            </a:r>
          </a:p>
        </p:txBody>
      </p:sp>
      <p:pic>
        <p:nvPicPr>
          <p:cNvPr id="6" name="Marcador de contenido 5" descr="Captura de pantalla de un celular&#10;&#10;Descripción generada automáticamente">
            <a:extLst>
              <a:ext uri="{FF2B5EF4-FFF2-40B4-BE49-F238E27FC236}">
                <a16:creationId xmlns:a16="http://schemas.microsoft.com/office/drawing/2014/main" id="{69A935E7-5032-4CF0-85CE-886DEEF1C38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693" r="4367"/>
          <a:stretch/>
        </p:blipFill>
        <p:spPr>
          <a:xfrm>
            <a:off x="1524006" y="1284738"/>
            <a:ext cx="3173163" cy="4470518"/>
          </a:xfrm>
          <a:ln>
            <a:solidFill>
              <a:srgbClr val="629DD1"/>
            </a:solidFill>
          </a:ln>
        </p:spPr>
      </p:pic>
      <p:sp>
        <p:nvSpPr>
          <p:cNvPr id="4" name="Marcador de número de diapositiva 3">
            <a:extLst>
              <a:ext uri="{FF2B5EF4-FFF2-40B4-BE49-F238E27FC236}">
                <a16:creationId xmlns:a16="http://schemas.microsoft.com/office/drawing/2014/main" id="{36C2BDF6-7096-4430-8D28-9D66B06B2102}"/>
              </a:ext>
            </a:extLst>
          </p:cNvPr>
          <p:cNvSpPr>
            <a:spLocks noGrp="1"/>
          </p:cNvSpPr>
          <p:nvPr>
            <p:ph type="sldNum" sz="quarter" idx="10"/>
          </p:nvPr>
        </p:nvSpPr>
        <p:spPr/>
        <p:txBody>
          <a:bodyPr/>
          <a:lstStyle/>
          <a:p>
            <a:fld id="{E9B52608-13A2-4953-8011-EA7EC8577D97}" type="slidenum">
              <a:rPr lang="es-ES" altLang="es-ES" smtClean="0"/>
              <a:pPr/>
              <a:t>47</a:t>
            </a:fld>
            <a:endParaRPr lang="es-ES" altLang="es-ES" dirty="0"/>
          </a:p>
        </p:txBody>
      </p:sp>
      <p:pic>
        <p:nvPicPr>
          <p:cNvPr id="8" name="Imagen 7" descr="Captura de pantalla de un celular&#10;&#10;Descripción generada automáticamente">
            <a:extLst>
              <a:ext uri="{FF2B5EF4-FFF2-40B4-BE49-F238E27FC236}">
                <a16:creationId xmlns:a16="http://schemas.microsoft.com/office/drawing/2014/main" id="{0A5E4CCC-C8A1-4F32-9C99-71226352E266}"/>
              </a:ext>
            </a:extLst>
          </p:cNvPr>
          <p:cNvPicPr>
            <a:picLocks noChangeAspect="1"/>
          </p:cNvPicPr>
          <p:nvPr/>
        </p:nvPicPr>
        <p:blipFill rotWithShape="1">
          <a:blip r:embed="rId4">
            <a:extLst>
              <a:ext uri="{28A0092B-C50C-407E-A947-70E740481C1C}">
                <a14:useLocalDpi xmlns:a14="http://schemas.microsoft.com/office/drawing/2010/main" val="0"/>
              </a:ext>
            </a:extLst>
          </a:blip>
          <a:srcRect l="6134" t="15128" r="9829"/>
          <a:stretch/>
        </p:blipFill>
        <p:spPr>
          <a:xfrm>
            <a:off x="6349732" y="1284738"/>
            <a:ext cx="2542749" cy="4441374"/>
          </a:xfrm>
          <a:prstGeom prst="rect">
            <a:avLst/>
          </a:prstGeom>
          <a:ln>
            <a:solidFill>
              <a:srgbClr val="629DD1"/>
            </a:solidFill>
          </a:ln>
        </p:spPr>
      </p:pic>
      <p:pic>
        <p:nvPicPr>
          <p:cNvPr id="10" name="Imagen 9" descr="Imagen que contiene dibujo&#10;&#10;Descripción generada automáticamente">
            <a:extLst>
              <a:ext uri="{FF2B5EF4-FFF2-40B4-BE49-F238E27FC236}">
                <a16:creationId xmlns:a16="http://schemas.microsoft.com/office/drawing/2014/main" id="{B0D40523-9B85-4DE0-BB2D-A40B6446C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306" y="730323"/>
            <a:ext cx="907718" cy="933653"/>
          </a:xfrm>
          <a:prstGeom prst="rect">
            <a:avLst/>
          </a:prstGeom>
        </p:spPr>
      </p:pic>
      <p:pic>
        <p:nvPicPr>
          <p:cNvPr id="11" name="Imagen 10">
            <a:extLst>
              <a:ext uri="{FF2B5EF4-FFF2-40B4-BE49-F238E27FC236}">
                <a16:creationId xmlns:a16="http://schemas.microsoft.com/office/drawing/2014/main" id="{2E0B1200-4A56-4DBB-8387-9910183C6506}"/>
              </a:ext>
            </a:extLst>
          </p:cNvPr>
          <p:cNvPicPr>
            <a:picLocks noChangeAspect="1"/>
          </p:cNvPicPr>
          <p:nvPr/>
        </p:nvPicPr>
        <p:blipFill>
          <a:blip r:embed="rId6"/>
          <a:stretch>
            <a:fillRect/>
          </a:stretch>
        </p:blipFill>
        <p:spPr>
          <a:xfrm>
            <a:off x="5046151" y="730323"/>
            <a:ext cx="954599" cy="932400"/>
          </a:xfrm>
          <a:prstGeom prst="rect">
            <a:avLst/>
          </a:prstGeom>
        </p:spPr>
      </p:pic>
      <p:sp>
        <p:nvSpPr>
          <p:cNvPr id="12" name="CuadroTexto 11">
            <a:extLst>
              <a:ext uri="{FF2B5EF4-FFF2-40B4-BE49-F238E27FC236}">
                <a16:creationId xmlns:a16="http://schemas.microsoft.com/office/drawing/2014/main" id="{3A6D73C5-DC83-49F1-AA12-655398B12BD8}"/>
              </a:ext>
            </a:extLst>
          </p:cNvPr>
          <p:cNvSpPr txBox="1"/>
          <p:nvPr/>
        </p:nvSpPr>
        <p:spPr>
          <a:xfrm>
            <a:off x="4999236" y="1978432"/>
            <a:ext cx="1048429" cy="369332"/>
          </a:xfrm>
          <a:prstGeom prst="rect">
            <a:avLst/>
          </a:prstGeom>
          <a:noFill/>
        </p:spPr>
        <p:txBody>
          <a:bodyPr wrap="none" rtlCol="0">
            <a:spAutoFit/>
          </a:bodyPr>
          <a:lstStyle/>
          <a:p>
            <a:r>
              <a:rPr lang="es-ES" dirty="0">
                <a:solidFill>
                  <a:srgbClr val="005392"/>
                </a:solidFill>
              </a:rPr>
              <a:t>USUARIO</a:t>
            </a:r>
          </a:p>
        </p:txBody>
      </p:sp>
      <p:sp>
        <p:nvSpPr>
          <p:cNvPr id="13" name="CuadroTexto 12">
            <a:extLst>
              <a:ext uri="{FF2B5EF4-FFF2-40B4-BE49-F238E27FC236}">
                <a16:creationId xmlns:a16="http://schemas.microsoft.com/office/drawing/2014/main" id="{4F4AE470-6469-46AD-B4C4-C069DCF34654}"/>
              </a:ext>
            </a:extLst>
          </p:cNvPr>
          <p:cNvSpPr txBox="1"/>
          <p:nvPr/>
        </p:nvSpPr>
        <p:spPr>
          <a:xfrm>
            <a:off x="4784428" y="2688997"/>
            <a:ext cx="1477840" cy="369332"/>
          </a:xfrm>
          <a:prstGeom prst="rect">
            <a:avLst/>
          </a:prstGeom>
          <a:noFill/>
        </p:spPr>
        <p:txBody>
          <a:bodyPr wrap="none" rtlCol="0">
            <a:spAutoFit/>
          </a:bodyPr>
          <a:lstStyle/>
          <a:p>
            <a:r>
              <a:rPr lang="es-ES" dirty="0">
                <a:solidFill>
                  <a:srgbClr val="005392"/>
                </a:solidFill>
              </a:rPr>
              <a:t>CONTRASEÑA</a:t>
            </a:r>
          </a:p>
        </p:txBody>
      </p:sp>
      <p:sp>
        <p:nvSpPr>
          <p:cNvPr id="15" name="CuadroTexto 14">
            <a:extLst>
              <a:ext uri="{FF2B5EF4-FFF2-40B4-BE49-F238E27FC236}">
                <a16:creationId xmlns:a16="http://schemas.microsoft.com/office/drawing/2014/main" id="{C9709960-A7C6-45EC-8B63-F0ABD219CBBC}"/>
              </a:ext>
            </a:extLst>
          </p:cNvPr>
          <p:cNvSpPr txBox="1"/>
          <p:nvPr/>
        </p:nvSpPr>
        <p:spPr>
          <a:xfrm>
            <a:off x="4915714" y="3414396"/>
            <a:ext cx="1215269" cy="369332"/>
          </a:xfrm>
          <a:prstGeom prst="rect">
            <a:avLst/>
          </a:prstGeom>
          <a:noFill/>
        </p:spPr>
        <p:txBody>
          <a:bodyPr wrap="none" rtlCol="0">
            <a:spAutoFit/>
          </a:bodyPr>
          <a:lstStyle/>
          <a:p>
            <a:r>
              <a:rPr lang="es-ES" dirty="0">
                <a:solidFill>
                  <a:srgbClr val="005392"/>
                </a:solidFill>
              </a:rPr>
              <a:t>RECORDAR</a:t>
            </a:r>
          </a:p>
        </p:txBody>
      </p:sp>
      <p:sp>
        <p:nvSpPr>
          <p:cNvPr id="18" name="Rectángulo 17">
            <a:extLst>
              <a:ext uri="{FF2B5EF4-FFF2-40B4-BE49-F238E27FC236}">
                <a16:creationId xmlns:a16="http://schemas.microsoft.com/office/drawing/2014/main" id="{D6A5A4A1-CED9-4978-BAD6-AB911A067840}"/>
              </a:ext>
            </a:extLst>
          </p:cNvPr>
          <p:cNvSpPr/>
          <p:nvPr/>
        </p:nvSpPr>
        <p:spPr>
          <a:xfrm>
            <a:off x="1851660" y="3093244"/>
            <a:ext cx="2529840" cy="3967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nvGrpSpPr>
          <p:cNvPr id="22" name="Grupo 21">
            <a:extLst>
              <a:ext uri="{FF2B5EF4-FFF2-40B4-BE49-F238E27FC236}">
                <a16:creationId xmlns:a16="http://schemas.microsoft.com/office/drawing/2014/main" id="{70DE9A13-FD88-44B0-B7AA-0A6698975711}"/>
              </a:ext>
            </a:extLst>
          </p:cNvPr>
          <p:cNvGrpSpPr/>
          <p:nvPr/>
        </p:nvGrpSpPr>
        <p:grpSpPr>
          <a:xfrm>
            <a:off x="4381500" y="2270760"/>
            <a:ext cx="1546860" cy="1020842"/>
            <a:chOff x="4381500" y="2270760"/>
            <a:chExt cx="1546860" cy="1020842"/>
          </a:xfrm>
        </p:grpSpPr>
        <p:cxnSp>
          <p:nvCxnSpPr>
            <p:cNvPr id="17" name="Conector recto 16">
              <a:extLst>
                <a:ext uri="{FF2B5EF4-FFF2-40B4-BE49-F238E27FC236}">
                  <a16:creationId xmlns:a16="http://schemas.microsoft.com/office/drawing/2014/main" id="{A662693E-D432-4277-88AE-10CFFD3DF74D}"/>
                </a:ext>
              </a:extLst>
            </p:cNvPr>
            <p:cNvCxnSpPr/>
            <p:nvPr/>
          </p:nvCxnSpPr>
          <p:spPr>
            <a:xfrm flipH="1">
              <a:off x="5046151" y="2270760"/>
              <a:ext cx="8822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B0F1E31C-37F2-4AC0-84F5-B1440C402A20}"/>
                </a:ext>
              </a:extLst>
            </p:cNvPr>
            <p:cNvCxnSpPr>
              <a:cxnSpLocks/>
              <a:endCxn id="18" idx="3"/>
            </p:cNvCxnSpPr>
            <p:nvPr/>
          </p:nvCxnSpPr>
          <p:spPr>
            <a:xfrm flipH="1">
              <a:off x="4381500" y="2270760"/>
              <a:ext cx="664651" cy="10208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Rectángulo 22">
            <a:extLst>
              <a:ext uri="{FF2B5EF4-FFF2-40B4-BE49-F238E27FC236}">
                <a16:creationId xmlns:a16="http://schemas.microsoft.com/office/drawing/2014/main" id="{F63F4A5E-985D-4D12-8FB4-DDAE5B8952FD}"/>
              </a:ext>
            </a:extLst>
          </p:cNvPr>
          <p:cNvSpPr/>
          <p:nvPr/>
        </p:nvSpPr>
        <p:spPr>
          <a:xfrm>
            <a:off x="1868329" y="3530994"/>
            <a:ext cx="2529840" cy="3967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nvGrpSpPr>
          <p:cNvPr id="24" name="Grupo 23">
            <a:extLst>
              <a:ext uri="{FF2B5EF4-FFF2-40B4-BE49-F238E27FC236}">
                <a16:creationId xmlns:a16="http://schemas.microsoft.com/office/drawing/2014/main" id="{6111E479-AEB1-4D0D-88A1-CEE77BDF9A2F}"/>
              </a:ext>
            </a:extLst>
          </p:cNvPr>
          <p:cNvGrpSpPr/>
          <p:nvPr/>
        </p:nvGrpSpPr>
        <p:grpSpPr>
          <a:xfrm>
            <a:off x="4381501" y="2975210"/>
            <a:ext cx="1790699" cy="749463"/>
            <a:chOff x="4229101" y="2537460"/>
            <a:chExt cx="1790699" cy="749463"/>
          </a:xfrm>
        </p:grpSpPr>
        <p:cxnSp>
          <p:nvCxnSpPr>
            <p:cNvPr id="25" name="Conector recto 24">
              <a:extLst>
                <a:ext uri="{FF2B5EF4-FFF2-40B4-BE49-F238E27FC236}">
                  <a16:creationId xmlns:a16="http://schemas.microsoft.com/office/drawing/2014/main" id="{E04B622F-7D75-4FD0-958F-13AC8DAA2C0B}"/>
                </a:ext>
              </a:extLst>
            </p:cNvPr>
            <p:cNvCxnSpPr>
              <a:cxnSpLocks/>
            </p:cNvCxnSpPr>
            <p:nvPr/>
          </p:nvCxnSpPr>
          <p:spPr>
            <a:xfrm flipH="1">
              <a:off x="4733925" y="2537460"/>
              <a:ext cx="12858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9F5E9570-D169-400B-94A5-2E8BA9884ED3}"/>
                </a:ext>
              </a:extLst>
            </p:cNvPr>
            <p:cNvCxnSpPr>
              <a:cxnSpLocks/>
            </p:cNvCxnSpPr>
            <p:nvPr/>
          </p:nvCxnSpPr>
          <p:spPr>
            <a:xfrm flipH="1">
              <a:off x="4229101" y="2537460"/>
              <a:ext cx="504824" cy="7494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upo 32">
            <a:extLst>
              <a:ext uri="{FF2B5EF4-FFF2-40B4-BE49-F238E27FC236}">
                <a16:creationId xmlns:a16="http://schemas.microsoft.com/office/drawing/2014/main" id="{26373036-6C8D-45E3-82DB-3C675C709A90}"/>
              </a:ext>
            </a:extLst>
          </p:cNvPr>
          <p:cNvGrpSpPr/>
          <p:nvPr/>
        </p:nvGrpSpPr>
        <p:grpSpPr>
          <a:xfrm>
            <a:off x="4696965" y="3696733"/>
            <a:ext cx="1326645" cy="443062"/>
            <a:chOff x="4601715" y="2270760"/>
            <a:chExt cx="1326645" cy="443062"/>
          </a:xfrm>
        </p:grpSpPr>
        <p:cxnSp>
          <p:nvCxnSpPr>
            <p:cNvPr id="34" name="Conector recto 33">
              <a:extLst>
                <a:ext uri="{FF2B5EF4-FFF2-40B4-BE49-F238E27FC236}">
                  <a16:creationId xmlns:a16="http://schemas.microsoft.com/office/drawing/2014/main" id="{33ACA602-F6D0-4D20-828F-5D73D5C7CFEB}"/>
                </a:ext>
              </a:extLst>
            </p:cNvPr>
            <p:cNvCxnSpPr/>
            <p:nvPr/>
          </p:nvCxnSpPr>
          <p:spPr>
            <a:xfrm flipH="1">
              <a:off x="5046151" y="2270760"/>
              <a:ext cx="8822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326B1CBC-C55F-493D-86EC-53BD0DF1BB1B}"/>
                </a:ext>
              </a:extLst>
            </p:cNvPr>
            <p:cNvCxnSpPr>
              <a:cxnSpLocks/>
            </p:cNvCxnSpPr>
            <p:nvPr/>
          </p:nvCxnSpPr>
          <p:spPr>
            <a:xfrm flipH="1">
              <a:off x="4601715" y="2270760"/>
              <a:ext cx="444437" cy="443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Conector recto de flecha 38">
            <a:extLst>
              <a:ext uri="{FF2B5EF4-FFF2-40B4-BE49-F238E27FC236}">
                <a16:creationId xmlns:a16="http://schemas.microsoft.com/office/drawing/2014/main" id="{6DB7AC45-3160-45B5-A3D9-443615ED5BF0}"/>
              </a:ext>
            </a:extLst>
          </p:cNvPr>
          <p:cNvCxnSpPr/>
          <p:nvPr/>
        </p:nvCxnSpPr>
        <p:spPr>
          <a:xfrm>
            <a:off x="5928360" y="2270760"/>
            <a:ext cx="696278" cy="34385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ángulo 39">
            <a:extLst>
              <a:ext uri="{FF2B5EF4-FFF2-40B4-BE49-F238E27FC236}">
                <a16:creationId xmlns:a16="http://schemas.microsoft.com/office/drawing/2014/main" id="{011E9EA5-E9C5-436A-ADFC-0611FD5BE6F2}"/>
              </a:ext>
            </a:extLst>
          </p:cNvPr>
          <p:cNvSpPr/>
          <p:nvPr/>
        </p:nvSpPr>
        <p:spPr>
          <a:xfrm>
            <a:off x="6626066" y="2441575"/>
            <a:ext cx="1987709" cy="3090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41" name="Rectángulo 40">
            <a:extLst>
              <a:ext uri="{FF2B5EF4-FFF2-40B4-BE49-F238E27FC236}">
                <a16:creationId xmlns:a16="http://schemas.microsoft.com/office/drawing/2014/main" id="{37466104-EB75-4842-ACE6-3AEC9A72DDCD}"/>
              </a:ext>
            </a:extLst>
          </p:cNvPr>
          <p:cNvSpPr/>
          <p:nvPr/>
        </p:nvSpPr>
        <p:spPr>
          <a:xfrm>
            <a:off x="6624638" y="2816859"/>
            <a:ext cx="1987709" cy="3090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42" name="Conector recto de flecha 41">
            <a:extLst>
              <a:ext uri="{FF2B5EF4-FFF2-40B4-BE49-F238E27FC236}">
                <a16:creationId xmlns:a16="http://schemas.microsoft.com/office/drawing/2014/main" id="{59CD3BE3-31CD-487C-A1ED-DCB1D8BA0D73}"/>
              </a:ext>
            </a:extLst>
          </p:cNvPr>
          <p:cNvCxnSpPr>
            <a:cxnSpLocks/>
          </p:cNvCxnSpPr>
          <p:nvPr/>
        </p:nvCxnSpPr>
        <p:spPr>
          <a:xfrm flipV="1">
            <a:off x="6000750" y="3318398"/>
            <a:ext cx="623888" cy="3783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204E858E-6ADD-4D32-BC59-B25EA2B52EB4}"/>
              </a:ext>
            </a:extLst>
          </p:cNvPr>
          <p:cNvCxnSpPr>
            <a:cxnSpLocks/>
            <a:endCxn id="41" idx="1"/>
          </p:cNvCxnSpPr>
          <p:nvPr/>
        </p:nvCxnSpPr>
        <p:spPr>
          <a:xfrm>
            <a:off x="6161419" y="2971363"/>
            <a:ext cx="463219"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Rectángulo: esquinas redondeadas 45">
            <a:extLst>
              <a:ext uri="{FF2B5EF4-FFF2-40B4-BE49-F238E27FC236}">
                <a16:creationId xmlns:a16="http://schemas.microsoft.com/office/drawing/2014/main" id="{93449F59-B983-4F38-AD3F-AFB1DFE477A4}"/>
              </a:ext>
            </a:extLst>
          </p:cNvPr>
          <p:cNvSpPr/>
          <p:nvPr/>
        </p:nvSpPr>
        <p:spPr>
          <a:xfrm>
            <a:off x="6624638" y="3209925"/>
            <a:ext cx="455612" cy="198309"/>
          </a:xfrm>
          <a:prstGeom prst="roundRect">
            <a:avLst>
              <a:gd name="adj" fmla="val 4752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Tree>
    <p:extLst>
      <p:ext uri="{BB962C8B-B14F-4D97-AF65-F5344CB8AC3E}">
        <p14:creationId xmlns:p14="http://schemas.microsoft.com/office/powerpoint/2010/main" val="71500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8)">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750"/>
                                        <p:tgtEl>
                                          <p:spTgt spid="12"/>
                                        </p:tgtEl>
                                      </p:cBhvr>
                                    </p:animEffect>
                                  </p:childTnLst>
                                </p:cTn>
                              </p:par>
                            </p:childTnLst>
                          </p:cTn>
                        </p:par>
                        <p:par>
                          <p:cTn id="18" fill="hold">
                            <p:stCondLst>
                              <p:cond delay="750"/>
                            </p:stCondLst>
                            <p:childTnLst>
                              <p:par>
                                <p:cTn id="19" presetID="22" presetClass="entr" presetSubtype="2"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750"/>
                                        <p:tgtEl>
                                          <p:spTgt spid="22"/>
                                        </p:tgtEl>
                                      </p:cBhvr>
                                    </p:animEffect>
                                  </p:childTnLst>
                                </p:cTn>
                              </p:par>
                            </p:childTnLst>
                          </p:cTn>
                        </p:par>
                        <p:par>
                          <p:cTn id="22" fill="hold">
                            <p:stCondLst>
                              <p:cond delay="1500"/>
                            </p:stCondLst>
                            <p:childTnLst>
                              <p:par>
                                <p:cTn id="23" presetID="21" presetClass="entr" presetSubtype="1"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1)">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cTn>
                              </p:par>
                            </p:childTnLst>
                          </p:cTn>
                        </p:par>
                        <p:par>
                          <p:cTn id="31" fill="hold">
                            <p:stCondLst>
                              <p:cond delay="750"/>
                            </p:stCondLst>
                            <p:childTnLst>
                              <p:par>
                                <p:cTn id="32" presetID="22" presetClass="entr" presetSubtype="2"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1000"/>
                                        <p:tgtEl>
                                          <p:spTgt spid="24"/>
                                        </p:tgtEl>
                                      </p:cBhvr>
                                    </p:animEffect>
                                  </p:childTnLst>
                                </p:cTn>
                              </p:par>
                            </p:childTnLst>
                          </p:cTn>
                        </p:par>
                        <p:par>
                          <p:cTn id="35" fill="hold">
                            <p:stCondLst>
                              <p:cond delay="1750"/>
                            </p:stCondLst>
                            <p:childTnLst>
                              <p:par>
                                <p:cTn id="36" presetID="21"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1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750"/>
                                        <p:tgtEl>
                                          <p:spTgt spid="15"/>
                                        </p:tgtEl>
                                      </p:cBhvr>
                                    </p:animEffect>
                                  </p:childTnLst>
                                </p:cTn>
                              </p:par>
                            </p:childTnLst>
                          </p:cTn>
                        </p:par>
                        <p:par>
                          <p:cTn id="44" fill="hold">
                            <p:stCondLst>
                              <p:cond delay="750"/>
                            </p:stCondLst>
                            <p:childTnLst>
                              <p:par>
                                <p:cTn id="45" presetID="22" presetClass="entr" presetSubtype="2"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right)">
                                      <p:cBhvr>
                                        <p:cTn id="47" dur="75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8"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8)">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750"/>
                                        <p:tgtEl>
                                          <p:spTgt spid="8"/>
                                        </p:tgtEl>
                                      </p:cBhvr>
                                    </p:animEffect>
                                  </p:childTnLst>
                                </p:cTn>
                              </p:par>
                            </p:childTnLst>
                          </p:cTn>
                        </p:par>
                        <p:par>
                          <p:cTn id="58" fill="hold">
                            <p:stCondLst>
                              <p:cond delay="750"/>
                            </p:stCondLst>
                            <p:childTnLst>
                              <p:par>
                                <p:cTn id="59" presetID="22" presetClass="entr" presetSubtype="8" fill="hold"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left)">
                                      <p:cBhvr>
                                        <p:cTn id="61" dur="750"/>
                                        <p:tgtEl>
                                          <p:spTgt spid="39"/>
                                        </p:tgtEl>
                                      </p:cBhvr>
                                    </p:animEffect>
                                  </p:childTnLst>
                                </p:cTn>
                              </p:par>
                            </p:childTnLst>
                          </p:cTn>
                        </p:par>
                        <p:par>
                          <p:cTn id="62" fill="hold">
                            <p:stCondLst>
                              <p:cond delay="1500"/>
                            </p:stCondLst>
                            <p:childTnLst>
                              <p:par>
                                <p:cTn id="63" presetID="21" presetClass="entr" presetSubtype="1" fill="hold" grpId="0" nodeType="after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wheel(1)">
                                      <p:cBhvr>
                                        <p:cTn id="65" dur="10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750"/>
                                        <p:tgtEl>
                                          <p:spTgt spid="43"/>
                                        </p:tgtEl>
                                      </p:cBhvr>
                                    </p:animEffect>
                                  </p:childTnLst>
                                </p:cTn>
                              </p:par>
                            </p:childTnLst>
                          </p:cTn>
                        </p:par>
                        <p:par>
                          <p:cTn id="71" fill="hold">
                            <p:stCondLst>
                              <p:cond delay="750"/>
                            </p:stCondLst>
                            <p:childTnLst>
                              <p:par>
                                <p:cTn id="72" presetID="21" presetClass="entr" presetSubtype="1" fill="hold" grpId="0"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heel(1)">
                                      <p:cBhvr>
                                        <p:cTn id="74" dur="10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750"/>
                                        <p:tgtEl>
                                          <p:spTgt spid="42"/>
                                        </p:tgtEl>
                                      </p:cBhvr>
                                    </p:animEffect>
                                  </p:childTnLst>
                                </p:cTn>
                              </p:par>
                            </p:childTnLst>
                          </p:cTn>
                        </p:par>
                        <p:par>
                          <p:cTn id="80" fill="hold">
                            <p:stCondLst>
                              <p:cond delay="750"/>
                            </p:stCondLst>
                            <p:childTnLst>
                              <p:par>
                                <p:cTn id="81" presetID="21" presetClass="entr" presetSubtype="1" fill="hold" grpId="0" nodeType="after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heel(1)">
                                      <p:cBhvr>
                                        <p:cTn id="8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8" grpId="0" animBg="1"/>
      <p:bldP spid="23" grpId="0" animBg="1"/>
      <p:bldP spid="40" grpId="0" animBg="1"/>
      <p:bldP spid="41" grpId="0" animBg="1"/>
      <p:bldP spid="4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98DA4-6FF4-4A12-8171-27C9B244D041}"/>
              </a:ext>
            </a:extLst>
          </p:cNvPr>
          <p:cNvSpPr>
            <a:spLocks noGrp="1"/>
          </p:cNvSpPr>
          <p:nvPr>
            <p:ph type="title"/>
          </p:nvPr>
        </p:nvSpPr>
        <p:spPr/>
        <p:txBody>
          <a:bodyPr/>
          <a:lstStyle/>
          <a:p>
            <a:r>
              <a:rPr lang="es-ES" dirty="0"/>
              <a:t>BANCA MÓVIL – PANTALLA PRINCIPAL</a:t>
            </a:r>
          </a:p>
        </p:txBody>
      </p:sp>
      <p:sp>
        <p:nvSpPr>
          <p:cNvPr id="4" name="Marcador de número de diapositiva 3">
            <a:extLst>
              <a:ext uri="{FF2B5EF4-FFF2-40B4-BE49-F238E27FC236}">
                <a16:creationId xmlns:a16="http://schemas.microsoft.com/office/drawing/2014/main" id="{36C2BDF6-7096-4430-8D28-9D66B06B2102}"/>
              </a:ext>
            </a:extLst>
          </p:cNvPr>
          <p:cNvSpPr>
            <a:spLocks noGrp="1"/>
          </p:cNvSpPr>
          <p:nvPr>
            <p:ph type="sldNum" sz="quarter" idx="10"/>
          </p:nvPr>
        </p:nvSpPr>
        <p:spPr/>
        <p:txBody>
          <a:bodyPr/>
          <a:lstStyle/>
          <a:p>
            <a:fld id="{E9B52608-13A2-4953-8011-EA7EC8577D97}" type="slidenum">
              <a:rPr lang="es-ES" altLang="es-ES" smtClean="0"/>
              <a:pPr/>
              <a:t>48</a:t>
            </a:fld>
            <a:endParaRPr lang="es-ES" altLang="es-ES" dirty="0"/>
          </a:p>
        </p:txBody>
      </p:sp>
      <p:sp>
        <p:nvSpPr>
          <p:cNvPr id="6" name="CuadroTexto 5">
            <a:extLst>
              <a:ext uri="{FF2B5EF4-FFF2-40B4-BE49-F238E27FC236}">
                <a16:creationId xmlns:a16="http://schemas.microsoft.com/office/drawing/2014/main" id="{D6CF7BCF-CE34-4349-AD51-C078D33F06F3}"/>
              </a:ext>
            </a:extLst>
          </p:cNvPr>
          <p:cNvSpPr txBox="1"/>
          <p:nvPr/>
        </p:nvSpPr>
        <p:spPr>
          <a:xfrm>
            <a:off x="5588808" y="2565381"/>
            <a:ext cx="1585266" cy="2390719"/>
          </a:xfrm>
          <a:prstGeom prst="rect">
            <a:avLst/>
          </a:prstGeom>
          <a:noFill/>
        </p:spPr>
        <p:style>
          <a:lnRef idx="2">
            <a:schemeClr val="accent4"/>
          </a:lnRef>
          <a:fillRef idx="1">
            <a:schemeClr val="lt1"/>
          </a:fillRef>
          <a:effectRef idx="0">
            <a:schemeClr val="accent4"/>
          </a:effectRef>
          <a:fontRef idx="minor">
            <a:schemeClr val="dk1"/>
          </a:fontRef>
        </p:style>
        <p:txBody>
          <a:bodyPr wrap="square" rtlCol="0">
            <a:spAutoFit/>
          </a:bodyPr>
          <a:lstStyle/>
          <a:p>
            <a:pPr defTabSz="410744" hangingPunct="0">
              <a:defRPr/>
            </a:pPr>
            <a:r>
              <a:rPr lang="es-ES" sz="1600" b="1" kern="0" dirty="0">
                <a:effectLst>
                  <a:outerShdw blurRad="38100" dist="38100" dir="2700000" algn="tl">
                    <a:srgbClr val="000000">
                      <a:alpha val="43137"/>
                    </a:srgbClr>
                  </a:outerShdw>
                </a:effectLst>
                <a:latin typeface="Bankia Heavy" panose="02000503040000020004" pitchFamily="2" charset="0"/>
                <a:sym typeface="Helvetica Light"/>
              </a:rPr>
              <a:t>Menú principal</a:t>
            </a: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p:txBody>
      </p:sp>
      <p:pic>
        <p:nvPicPr>
          <p:cNvPr id="12" name="Imagen 11">
            <a:extLst>
              <a:ext uri="{FF2B5EF4-FFF2-40B4-BE49-F238E27FC236}">
                <a16:creationId xmlns:a16="http://schemas.microsoft.com/office/drawing/2014/main" id="{CA8DFC38-F2D5-43C5-B4A3-EA6E3FB0DF4B}"/>
              </a:ext>
            </a:extLst>
          </p:cNvPr>
          <p:cNvPicPr>
            <a:picLocks noChangeAspect="1"/>
          </p:cNvPicPr>
          <p:nvPr/>
        </p:nvPicPr>
        <p:blipFill rotWithShape="1">
          <a:blip r:embed="rId3"/>
          <a:srcRect t="45456"/>
          <a:stretch/>
        </p:blipFill>
        <p:spPr>
          <a:xfrm>
            <a:off x="842697" y="2907407"/>
            <a:ext cx="1745770" cy="2029461"/>
          </a:xfrm>
          <a:prstGeom prst="rect">
            <a:avLst/>
          </a:prstGeom>
        </p:spPr>
      </p:pic>
      <p:grpSp>
        <p:nvGrpSpPr>
          <p:cNvPr id="3" name="Grupo 2">
            <a:extLst>
              <a:ext uri="{FF2B5EF4-FFF2-40B4-BE49-F238E27FC236}">
                <a16:creationId xmlns:a16="http://schemas.microsoft.com/office/drawing/2014/main" id="{B7D512BB-C76D-4343-BF4F-1C5A8C01038A}"/>
              </a:ext>
            </a:extLst>
          </p:cNvPr>
          <p:cNvGrpSpPr/>
          <p:nvPr/>
        </p:nvGrpSpPr>
        <p:grpSpPr>
          <a:xfrm>
            <a:off x="251520" y="1124997"/>
            <a:ext cx="2304644" cy="4198999"/>
            <a:chOff x="251520" y="1124997"/>
            <a:chExt cx="2304644" cy="4198999"/>
          </a:xfrm>
        </p:grpSpPr>
        <p:grpSp>
          <p:nvGrpSpPr>
            <p:cNvPr id="10" name="Grupo 9">
              <a:extLst>
                <a:ext uri="{FF2B5EF4-FFF2-40B4-BE49-F238E27FC236}">
                  <a16:creationId xmlns:a16="http://schemas.microsoft.com/office/drawing/2014/main" id="{7884F10F-3E5A-4737-A816-A8B6CC482834}"/>
                </a:ext>
              </a:extLst>
            </p:cNvPr>
            <p:cNvGrpSpPr/>
            <p:nvPr/>
          </p:nvGrpSpPr>
          <p:grpSpPr>
            <a:xfrm>
              <a:off x="251520" y="1124997"/>
              <a:ext cx="2304644" cy="4198999"/>
              <a:chOff x="2800264" y="1312515"/>
              <a:chExt cx="2564614" cy="4651770"/>
            </a:xfrm>
          </p:grpSpPr>
          <p:grpSp>
            <p:nvGrpSpPr>
              <p:cNvPr id="13" name="Grupo 12">
                <a:extLst>
                  <a:ext uri="{FF2B5EF4-FFF2-40B4-BE49-F238E27FC236}">
                    <a16:creationId xmlns:a16="http://schemas.microsoft.com/office/drawing/2014/main" id="{EFBC706C-3CAF-494E-A7EC-33E9C1202C93}"/>
                  </a:ext>
                </a:extLst>
              </p:cNvPr>
              <p:cNvGrpSpPr/>
              <p:nvPr/>
            </p:nvGrpSpPr>
            <p:grpSpPr>
              <a:xfrm>
                <a:off x="2800264" y="1312515"/>
                <a:ext cx="2564614" cy="4651770"/>
                <a:chOff x="766019" y="1996464"/>
                <a:chExt cx="2065620" cy="3898773"/>
              </a:xfrm>
            </p:grpSpPr>
            <p:pic>
              <p:nvPicPr>
                <p:cNvPr id="15" name="Imagen 14">
                  <a:extLst>
                    <a:ext uri="{FF2B5EF4-FFF2-40B4-BE49-F238E27FC236}">
                      <a16:creationId xmlns:a16="http://schemas.microsoft.com/office/drawing/2014/main" id="{D2C8B3F1-4999-4954-8068-08FBC59C4AA4}"/>
                    </a:ext>
                  </a:extLst>
                </p:cNvPr>
                <p:cNvPicPr>
                  <a:picLocks noChangeAspect="1"/>
                </p:cNvPicPr>
                <p:nvPr/>
              </p:nvPicPr>
              <p:blipFill>
                <a:blip r:embed="rId4"/>
                <a:stretch>
                  <a:fillRect/>
                </a:stretch>
              </p:blipFill>
              <p:spPr>
                <a:xfrm>
                  <a:off x="766019" y="1996464"/>
                  <a:ext cx="2065620" cy="3898773"/>
                </a:xfrm>
                <a:prstGeom prst="rect">
                  <a:avLst/>
                </a:prstGeom>
              </p:spPr>
            </p:pic>
            <p:pic>
              <p:nvPicPr>
                <p:cNvPr id="16" name="Imagen 15">
                  <a:extLst>
                    <a:ext uri="{FF2B5EF4-FFF2-40B4-BE49-F238E27FC236}">
                      <a16:creationId xmlns:a16="http://schemas.microsoft.com/office/drawing/2014/main" id="{E5E7C489-8D5E-486D-B7BC-C14720EA49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916" y="2563904"/>
                  <a:ext cx="1564709" cy="2781706"/>
                </a:xfrm>
                <a:prstGeom prst="rect">
                  <a:avLst/>
                </a:prstGeom>
              </p:spPr>
            </p:pic>
          </p:grpSp>
          <p:sp>
            <p:nvSpPr>
              <p:cNvPr id="14" name="Rectángulo 13">
                <a:extLst>
                  <a:ext uri="{FF2B5EF4-FFF2-40B4-BE49-F238E27FC236}">
                    <a16:creationId xmlns:a16="http://schemas.microsoft.com/office/drawing/2014/main" id="{30027F67-5C8F-490A-AC9B-C98A1E9340EF}"/>
                  </a:ext>
                </a:extLst>
              </p:cNvPr>
              <p:cNvSpPr/>
              <p:nvPr/>
            </p:nvSpPr>
            <p:spPr>
              <a:xfrm>
                <a:off x="3170634" y="2179292"/>
                <a:ext cx="286941" cy="22418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a:endParaRPr lang="es-ES" sz="2400" dirty="0">
                  <a:solidFill>
                    <a:srgbClr val="FFFFFF"/>
                  </a:solidFill>
                  <a:latin typeface="Bankia"/>
                </a:endParaRPr>
              </a:p>
            </p:txBody>
          </p:sp>
        </p:grpSp>
        <p:sp>
          <p:nvSpPr>
            <p:cNvPr id="11" name="CuadroTexto 10">
              <a:extLst>
                <a:ext uri="{FF2B5EF4-FFF2-40B4-BE49-F238E27FC236}">
                  <a16:creationId xmlns:a16="http://schemas.microsoft.com/office/drawing/2014/main" id="{1819D0DF-BF1D-4105-9FB2-E40A965579EF}"/>
                </a:ext>
              </a:extLst>
            </p:cNvPr>
            <p:cNvSpPr txBox="1"/>
            <p:nvPr/>
          </p:nvSpPr>
          <p:spPr>
            <a:xfrm>
              <a:off x="469425" y="1510298"/>
              <a:ext cx="1879515" cy="3167145"/>
            </a:xfrm>
            <a:prstGeom prst="rect">
              <a:avLst/>
            </a:prstGeom>
            <a:noFill/>
            <a:ln w="31750">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410744" hangingPunct="0">
                <a:defRPr/>
              </a:pPr>
              <a:r>
                <a:rPr lang="es-ES" sz="1400" b="1" kern="0" dirty="0">
                  <a:solidFill>
                    <a:schemeClr val="tx1"/>
                  </a:solidFill>
                  <a:effectLst>
                    <a:outerShdw blurRad="38100" dist="38100" dir="2700000" algn="tl">
                      <a:srgbClr val="000000">
                        <a:alpha val="43137"/>
                      </a:srgbClr>
                    </a:outerShdw>
                  </a:effectLst>
                  <a:latin typeface="Bankia Heavy" panose="02000503040000020004" pitchFamily="2" charset="0"/>
                  <a:sym typeface="Helvetica Light"/>
                </a:rPr>
                <a:t>POSICIÓN GLOBAL</a:t>
              </a:r>
              <a:endParaRPr lang="es-ES" sz="5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p:txBody>
        </p:sp>
      </p:grpSp>
      <p:grpSp>
        <p:nvGrpSpPr>
          <p:cNvPr id="26" name="Grupo 25">
            <a:extLst>
              <a:ext uri="{FF2B5EF4-FFF2-40B4-BE49-F238E27FC236}">
                <a16:creationId xmlns:a16="http://schemas.microsoft.com/office/drawing/2014/main" id="{CA5F4AEF-73DE-4B2D-8649-86C5370F5A87}"/>
              </a:ext>
            </a:extLst>
          </p:cNvPr>
          <p:cNvGrpSpPr/>
          <p:nvPr/>
        </p:nvGrpSpPr>
        <p:grpSpPr>
          <a:xfrm>
            <a:off x="6711868" y="1124996"/>
            <a:ext cx="1935251" cy="4198999"/>
            <a:chOff x="6711868" y="1124996"/>
            <a:chExt cx="1935251" cy="4198999"/>
          </a:xfrm>
        </p:grpSpPr>
        <p:grpSp>
          <p:nvGrpSpPr>
            <p:cNvPr id="18" name="Grupo 17">
              <a:extLst>
                <a:ext uri="{FF2B5EF4-FFF2-40B4-BE49-F238E27FC236}">
                  <a16:creationId xmlns:a16="http://schemas.microsoft.com/office/drawing/2014/main" id="{84DE6076-66F5-4A01-9D8A-86FDBCAE70D0}"/>
                </a:ext>
              </a:extLst>
            </p:cNvPr>
            <p:cNvGrpSpPr/>
            <p:nvPr/>
          </p:nvGrpSpPr>
          <p:grpSpPr>
            <a:xfrm>
              <a:off x="6711868" y="1124996"/>
              <a:ext cx="1935251" cy="4198999"/>
              <a:chOff x="3017377" y="1312515"/>
              <a:chExt cx="2153553" cy="4651770"/>
            </a:xfrm>
          </p:grpSpPr>
          <p:grpSp>
            <p:nvGrpSpPr>
              <p:cNvPr id="20" name="Grupo 19">
                <a:extLst>
                  <a:ext uri="{FF2B5EF4-FFF2-40B4-BE49-F238E27FC236}">
                    <a16:creationId xmlns:a16="http://schemas.microsoft.com/office/drawing/2014/main" id="{4C976EEF-C9B6-453B-A89C-B310AF2801BD}"/>
                  </a:ext>
                </a:extLst>
              </p:cNvPr>
              <p:cNvGrpSpPr/>
              <p:nvPr/>
            </p:nvGrpSpPr>
            <p:grpSpPr>
              <a:xfrm>
                <a:off x="3017377" y="1312515"/>
                <a:ext cx="2153553" cy="4651770"/>
                <a:chOff x="3017377" y="1312515"/>
                <a:chExt cx="2153553" cy="4651770"/>
              </a:xfrm>
            </p:grpSpPr>
            <p:grpSp>
              <p:nvGrpSpPr>
                <p:cNvPr id="22" name="Grupo 21">
                  <a:extLst>
                    <a:ext uri="{FF2B5EF4-FFF2-40B4-BE49-F238E27FC236}">
                      <a16:creationId xmlns:a16="http://schemas.microsoft.com/office/drawing/2014/main" id="{69DE9E9D-28AC-471E-9443-77BB5452059B}"/>
                    </a:ext>
                  </a:extLst>
                </p:cNvPr>
                <p:cNvGrpSpPr/>
                <p:nvPr/>
              </p:nvGrpSpPr>
              <p:grpSpPr>
                <a:xfrm>
                  <a:off x="3017377" y="1312515"/>
                  <a:ext cx="2153553" cy="4651770"/>
                  <a:chOff x="940889" y="1996464"/>
                  <a:chExt cx="1734539" cy="3898773"/>
                </a:xfrm>
              </p:grpSpPr>
              <p:pic>
                <p:nvPicPr>
                  <p:cNvPr id="24" name="Imagen 23">
                    <a:extLst>
                      <a:ext uri="{FF2B5EF4-FFF2-40B4-BE49-F238E27FC236}">
                        <a16:creationId xmlns:a16="http://schemas.microsoft.com/office/drawing/2014/main" id="{AC9B9C85-EB6B-4342-8D86-EC9501EA3DFB}"/>
                      </a:ext>
                    </a:extLst>
                  </p:cNvPr>
                  <p:cNvPicPr>
                    <a:picLocks noChangeAspect="1"/>
                  </p:cNvPicPr>
                  <p:nvPr/>
                </p:nvPicPr>
                <p:blipFill rotWithShape="1">
                  <a:blip r:embed="rId4"/>
                  <a:srcRect l="8465" r="7563"/>
                  <a:stretch/>
                </p:blipFill>
                <p:spPr>
                  <a:xfrm>
                    <a:off x="940889" y="1996464"/>
                    <a:ext cx="1734539" cy="3898773"/>
                  </a:xfrm>
                  <a:prstGeom prst="rect">
                    <a:avLst/>
                  </a:prstGeom>
                </p:spPr>
              </p:pic>
              <p:pic>
                <p:nvPicPr>
                  <p:cNvPr id="25" name="Imagen 24">
                    <a:extLst>
                      <a:ext uri="{FF2B5EF4-FFF2-40B4-BE49-F238E27FC236}">
                        <a16:creationId xmlns:a16="http://schemas.microsoft.com/office/drawing/2014/main" id="{314FC05B-9981-4657-9690-1750099405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916" y="2563904"/>
                    <a:ext cx="1564709" cy="2781706"/>
                  </a:xfrm>
                  <a:prstGeom prst="rect">
                    <a:avLst/>
                  </a:prstGeom>
                </p:spPr>
              </p:pic>
            </p:grpSp>
            <p:sp>
              <p:nvSpPr>
                <p:cNvPr id="23" name="Rectángulo 22">
                  <a:extLst>
                    <a:ext uri="{FF2B5EF4-FFF2-40B4-BE49-F238E27FC236}">
                      <a16:creationId xmlns:a16="http://schemas.microsoft.com/office/drawing/2014/main" id="{CE9A7F00-923C-436C-BED5-BB16CFDF8137}"/>
                    </a:ext>
                  </a:extLst>
                </p:cNvPr>
                <p:cNvSpPr/>
                <p:nvPr/>
              </p:nvSpPr>
              <p:spPr>
                <a:xfrm>
                  <a:off x="3170634" y="2179292"/>
                  <a:ext cx="286941" cy="22418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a:endParaRPr lang="es-ES" sz="2400" dirty="0">
                    <a:solidFill>
                      <a:srgbClr val="FFFFFF"/>
                    </a:solidFill>
                    <a:latin typeface="Bankia"/>
                  </a:endParaRPr>
                </a:p>
              </p:txBody>
            </p:sp>
          </p:grpSp>
          <p:pic>
            <p:nvPicPr>
              <p:cNvPr id="21" name="Imagen 20">
                <a:extLst>
                  <a:ext uri="{FF2B5EF4-FFF2-40B4-BE49-F238E27FC236}">
                    <a16:creationId xmlns:a16="http://schemas.microsoft.com/office/drawing/2014/main" id="{8144B2E2-E886-48CC-BFAA-1C59537CADE0}"/>
                  </a:ext>
                </a:extLst>
              </p:cNvPr>
              <p:cNvPicPr>
                <a:picLocks noChangeAspect="1"/>
              </p:cNvPicPr>
              <p:nvPr/>
            </p:nvPicPr>
            <p:blipFill rotWithShape="1">
              <a:blip r:embed="rId3"/>
              <a:srcRect t="45456"/>
              <a:stretch/>
            </p:blipFill>
            <p:spPr>
              <a:xfrm>
                <a:off x="3144451" y="2965490"/>
                <a:ext cx="1942697" cy="2248294"/>
              </a:xfrm>
              <a:prstGeom prst="rect">
                <a:avLst/>
              </a:prstGeom>
            </p:spPr>
          </p:pic>
        </p:grpSp>
        <p:sp>
          <p:nvSpPr>
            <p:cNvPr id="19" name="CuadroTexto 18">
              <a:extLst>
                <a:ext uri="{FF2B5EF4-FFF2-40B4-BE49-F238E27FC236}">
                  <a16:creationId xmlns:a16="http://schemas.microsoft.com/office/drawing/2014/main" id="{F39148CE-E948-43CC-B0F6-CEF54DEEBC14}"/>
                </a:ext>
              </a:extLst>
            </p:cNvPr>
            <p:cNvSpPr txBox="1"/>
            <p:nvPr/>
          </p:nvSpPr>
          <p:spPr>
            <a:xfrm>
              <a:off x="6822729" y="3077939"/>
              <a:ext cx="1735352" cy="1611354"/>
            </a:xfrm>
            <a:prstGeom prst="rect">
              <a:avLst/>
            </a:prstGeom>
            <a:solidFill>
              <a:srgbClr val="FFFFFF">
                <a:alpha val="60000"/>
              </a:srgbClr>
            </a:solidFill>
            <a:ln w="31750">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410744" hangingPunct="0">
                <a:defRPr/>
              </a:pPr>
              <a:r>
                <a:rPr lang="es-ES" sz="1400" b="1" kern="0" dirty="0">
                  <a:solidFill>
                    <a:schemeClr val="tx1"/>
                  </a:solidFill>
                  <a:effectLst>
                    <a:outerShdw blurRad="38100" dist="38100" dir="2700000" algn="tl">
                      <a:srgbClr val="000000">
                        <a:alpha val="43137"/>
                      </a:srgbClr>
                    </a:outerShdw>
                  </a:effectLst>
                  <a:latin typeface="Bankia Heavy" panose="02000503040000020004" pitchFamily="2" charset="0"/>
                  <a:sym typeface="Helvetica Light"/>
                </a:rPr>
                <a:t>Tus ofertas a un clic</a:t>
              </a: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a:p>
              <a:pPr defTabSz="410744" hangingPunct="0">
                <a:defRPr/>
              </a:pPr>
              <a:endParaRPr lang="es-ES" sz="800" b="1" kern="0" dirty="0">
                <a:solidFill>
                  <a:srgbClr val="C2D101">
                    <a:lumMod val="75000"/>
                  </a:srgbClr>
                </a:solidFill>
                <a:latin typeface="Bankia Heavy" panose="02000503040000020004" pitchFamily="2" charset="0"/>
                <a:sym typeface="Helvetica Light"/>
              </a:endParaRPr>
            </a:p>
          </p:txBody>
        </p:sp>
      </p:grpSp>
      <p:grpSp>
        <p:nvGrpSpPr>
          <p:cNvPr id="17" name="Grupo 16">
            <a:extLst>
              <a:ext uri="{FF2B5EF4-FFF2-40B4-BE49-F238E27FC236}">
                <a16:creationId xmlns:a16="http://schemas.microsoft.com/office/drawing/2014/main" id="{34AD8AAC-6B37-4C39-8B0B-D8BBEC42049B}"/>
              </a:ext>
            </a:extLst>
          </p:cNvPr>
          <p:cNvGrpSpPr/>
          <p:nvPr/>
        </p:nvGrpSpPr>
        <p:grpSpPr>
          <a:xfrm>
            <a:off x="4676801" y="1124996"/>
            <a:ext cx="1935251" cy="4199000"/>
            <a:chOff x="4676801" y="1124996"/>
            <a:chExt cx="1935251" cy="4199000"/>
          </a:xfrm>
        </p:grpSpPr>
        <p:pic>
          <p:nvPicPr>
            <p:cNvPr id="7" name="Imagen 6">
              <a:extLst>
                <a:ext uri="{FF2B5EF4-FFF2-40B4-BE49-F238E27FC236}">
                  <a16:creationId xmlns:a16="http://schemas.microsoft.com/office/drawing/2014/main" id="{663304C6-827A-4B90-9499-5AB3D5431E52}"/>
                </a:ext>
              </a:extLst>
            </p:cNvPr>
            <p:cNvPicPr>
              <a:picLocks noChangeAspect="1"/>
            </p:cNvPicPr>
            <p:nvPr/>
          </p:nvPicPr>
          <p:blipFill rotWithShape="1">
            <a:blip r:embed="rId4"/>
            <a:srcRect l="6618" r="6003"/>
            <a:stretch/>
          </p:blipFill>
          <p:spPr>
            <a:xfrm>
              <a:off x="4676801" y="1124996"/>
              <a:ext cx="1935251" cy="4199000"/>
            </a:xfrm>
            <a:prstGeom prst="rect">
              <a:avLst/>
            </a:prstGeom>
          </p:spPr>
        </p:pic>
        <p:sp>
          <p:nvSpPr>
            <p:cNvPr id="8" name="CuadroTexto 7">
              <a:extLst>
                <a:ext uri="{FF2B5EF4-FFF2-40B4-BE49-F238E27FC236}">
                  <a16:creationId xmlns:a16="http://schemas.microsoft.com/office/drawing/2014/main" id="{54DA30DB-5426-4933-88FE-A57430D440E3}"/>
                </a:ext>
              </a:extLst>
            </p:cNvPr>
            <p:cNvSpPr txBox="1"/>
            <p:nvPr/>
          </p:nvSpPr>
          <p:spPr>
            <a:xfrm>
              <a:off x="4818525" y="1736132"/>
              <a:ext cx="1676862" cy="800219"/>
            </a:xfrm>
            <a:prstGeom prst="rect">
              <a:avLst/>
            </a:prstGeom>
            <a:noFill/>
            <a:ln w="31750">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410744" hangingPunct="0">
                <a:defRPr/>
              </a:pPr>
              <a:r>
                <a:rPr lang="es-ES" sz="1400" b="1" kern="0" dirty="0">
                  <a:solidFill>
                    <a:schemeClr val="tx1"/>
                  </a:solidFill>
                  <a:effectLst>
                    <a:outerShdw blurRad="38100" dist="38100" dir="2700000" algn="tl">
                      <a:srgbClr val="000000">
                        <a:alpha val="43137"/>
                      </a:srgbClr>
                    </a:outerShdw>
                  </a:effectLst>
                  <a:latin typeface="Bankia Heavy" panose="02000503040000020004" pitchFamily="2" charset="0"/>
                  <a:sym typeface="Helvetica Light"/>
                </a:rPr>
                <a:t>Accesos directos</a:t>
              </a:r>
              <a:endParaRPr lang="es-ES" sz="1400" b="1" kern="0" dirty="0">
                <a:solidFill>
                  <a:srgbClr val="C2D101">
                    <a:lumMod val="75000"/>
                  </a:srgbClr>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chemeClr val="tx1"/>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chemeClr val="tx1"/>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chemeClr val="tx1"/>
                </a:solidFill>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800" b="1" kern="0" dirty="0">
                <a:solidFill>
                  <a:schemeClr val="tx1"/>
                </a:solidFill>
                <a:effectLst>
                  <a:outerShdw blurRad="38100" dist="38100" dir="2700000" algn="tl">
                    <a:srgbClr val="000000">
                      <a:alpha val="43137"/>
                    </a:srgbClr>
                  </a:outerShdw>
                </a:effectLst>
                <a:latin typeface="Bankia Heavy" panose="02000503040000020004" pitchFamily="2" charset="0"/>
                <a:sym typeface="Helvetica Light"/>
              </a:endParaRPr>
            </a:p>
          </p:txBody>
        </p:sp>
      </p:grpSp>
      <p:grpSp>
        <p:nvGrpSpPr>
          <p:cNvPr id="9" name="Grupo 8">
            <a:extLst>
              <a:ext uri="{FF2B5EF4-FFF2-40B4-BE49-F238E27FC236}">
                <a16:creationId xmlns:a16="http://schemas.microsoft.com/office/drawing/2014/main" id="{19233086-C71D-4A13-9F30-62971368DC86}"/>
              </a:ext>
            </a:extLst>
          </p:cNvPr>
          <p:cNvGrpSpPr/>
          <p:nvPr/>
        </p:nvGrpSpPr>
        <p:grpSpPr>
          <a:xfrm>
            <a:off x="2448313" y="1147054"/>
            <a:ext cx="2214739" cy="4199000"/>
            <a:chOff x="2448313" y="1147054"/>
            <a:chExt cx="2214739" cy="4199000"/>
          </a:xfrm>
        </p:grpSpPr>
        <p:pic>
          <p:nvPicPr>
            <p:cNvPr id="5" name="Imagen 4">
              <a:extLst>
                <a:ext uri="{FF2B5EF4-FFF2-40B4-BE49-F238E27FC236}">
                  <a16:creationId xmlns:a16="http://schemas.microsoft.com/office/drawing/2014/main" id="{3CF6CFEC-7B81-4CA0-9AFC-7252E36857D6}"/>
                </a:ext>
              </a:extLst>
            </p:cNvPr>
            <p:cNvPicPr>
              <a:picLocks noChangeAspect="1"/>
            </p:cNvPicPr>
            <p:nvPr/>
          </p:nvPicPr>
          <p:blipFill>
            <a:blip r:embed="rId4"/>
            <a:stretch>
              <a:fillRect/>
            </a:stretch>
          </p:blipFill>
          <p:spPr>
            <a:xfrm>
              <a:off x="2448313" y="1147054"/>
              <a:ext cx="2214739" cy="4199000"/>
            </a:xfrm>
            <a:prstGeom prst="rect">
              <a:avLst/>
            </a:prstGeom>
          </p:spPr>
        </p:pic>
        <p:sp>
          <p:nvSpPr>
            <p:cNvPr id="28" name="CuadroTexto 27">
              <a:extLst>
                <a:ext uri="{FF2B5EF4-FFF2-40B4-BE49-F238E27FC236}">
                  <a16:creationId xmlns:a16="http://schemas.microsoft.com/office/drawing/2014/main" id="{4E5723E3-0475-40E8-939D-F5F5AEFA70F9}"/>
                </a:ext>
              </a:extLst>
            </p:cNvPr>
            <p:cNvSpPr txBox="1"/>
            <p:nvPr/>
          </p:nvSpPr>
          <p:spPr>
            <a:xfrm>
              <a:off x="2853893" y="2341325"/>
              <a:ext cx="1585266" cy="2390719"/>
            </a:xfrm>
            <a:prstGeom prst="rect">
              <a:avLst/>
            </a:prstGeom>
            <a:noFill/>
            <a:ln w="31750">
              <a:solidFill>
                <a:srgbClr val="FF00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defTabSz="410744" hangingPunct="0">
                <a:defRPr/>
              </a:pPr>
              <a:r>
                <a:rPr lang="es-ES" sz="1600" b="1" kern="0" dirty="0">
                  <a:effectLst>
                    <a:outerShdw blurRad="38100" dist="38100" dir="2700000" algn="tl">
                      <a:srgbClr val="000000">
                        <a:alpha val="43137"/>
                      </a:srgbClr>
                    </a:outerShdw>
                  </a:effectLst>
                  <a:latin typeface="Bankia Heavy" panose="02000503040000020004" pitchFamily="2" charset="0"/>
                  <a:sym typeface="Helvetica Light"/>
                </a:rPr>
                <a:t>Menú principal</a:t>
              </a: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a:p>
              <a:pPr algn="ctr" defTabSz="410744" hangingPunct="0">
                <a:defRPr/>
              </a:pPr>
              <a:endParaRPr lang="es-ES" sz="2667" b="1" kern="0" dirty="0">
                <a:effectLst>
                  <a:outerShdw blurRad="38100" dist="38100" dir="2700000" algn="tl">
                    <a:srgbClr val="000000">
                      <a:alpha val="43137"/>
                    </a:srgbClr>
                  </a:outerShdw>
                </a:effectLst>
                <a:latin typeface="Bankia Heavy" panose="02000503040000020004" pitchFamily="2" charset="0"/>
                <a:sym typeface="Helvetica Light"/>
              </a:endParaRPr>
            </a:p>
          </p:txBody>
        </p:sp>
      </p:grpSp>
    </p:spTree>
    <p:extLst>
      <p:ext uri="{BB962C8B-B14F-4D97-AF65-F5344CB8AC3E}">
        <p14:creationId xmlns:p14="http://schemas.microsoft.com/office/powerpoint/2010/main" val="4082197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141C1-2BF6-4A10-A742-080A892BFFB3}"/>
              </a:ext>
            </a:extLst>
          </p:cNvPr>
          <p:cNvSpPr>
            <a:spLocks noGrp="1"/>
          </p:cNvSpPr>
          <p:nvPr>
            <p:ph type="title"/>
          </p:nvPr>
        </p:nvSpPr>
        <p:spPr/>
        <p:txBody>
          <a:bodyPr/>
          <a:lstStyle/>
          <a:p>
            <a:r>
              <a:rPr lang="es-ES" dirty="0"/>
              <a:t>BANCA MOVIL – OPERACIONES PRINCIPALES</a:t>
            </a:r>
          </a:p>
        </p:txBody>
      </p:sp>
      <p:sp>
        <p:nvSpPr>
          <p:cNvPr id="4" name="Marcador de número de diapositiva 3">
            <a:extLst>
              <a:ext uri="{FF2B5EF4-FFF2-40B4-BE49-F238E27FC236}">
                <a16:creationId xmlns:a16="http://schemas.microsoft.com/office/drawing/2014/main" id="{FC937438-229C-41A7-ABAE-F16D66F5CBD6}"/>
              </a:ext>
            </a:extLst>
          </p:cNvPr>
          <p:cNvSpPr>
            <a:spLocks noGrp="1"/>
          </p:cNvSpPr>
          <p:nvPr>
            <p:ph type="sldNum" sz="quarter" idx="10"/>
          </p:nvPr>
        </p:nvSpPr>
        <p:spPr/>
        <p:txBody>
          <a:bodyPr/>
          <a:lstStyle/>
          <a:p>
            <a:fld id="{E9B52608-13A2-4953-8011-EA7EC8577D97}" type="slidenum">
              <a:rPr lang="es-ES" altLang="es-ES" smtClean="0"/>
              <a:pPr/>
              <a:t>49</a:t>
            </a:fld>
            <a:endParaRPr lang="es-ES" altLang="es-ES" dirty="0"/>
          </a:p>
        </p:txBody>
      </p:sp>
      <p:grpSp>
        <p:nvGrpSpPr>
          <p:cNvPr id="45" name="Grupo 44">
            <a:extLst>
              <a:ext uri="{FF2B5EF4-FFF2-40B4-BE49-F238E27FC236}">
                <a16:creationId xmlns:a16="http://schemas.microsoft.com/office/drawing/2014/main" id="{DA930BBE-A1FD-40B3-9BC9-1CF73AC3FA95}"/>
              </a:ext>
            </a:extLst>
          </p:cNvPr>
          <p:cNvGrpSpPr/>
          <p:nvPr/>
        </p:nvGrpSpPr>
        <p:grpSpPr>
          <a:xfrm>
            <a:off x="610951" y="1037943"/>
            <a:ext cx="8141163" cy="5085271"/>
            <a:chOff x="2831637" y="1124744"/>
            <a:chExt cx="9360363" cy="5700249"/>
          </a:xfrm>
        </p:grpSpPr>
        <p:grpSp>
          <p:nvGrpSpPr>
            <p:cNvPr id="5" name="Grupo 4">
              <a:extLst>
                <a:ext uri="{FF2B5EF4-FFF2-40B4-BE49-F238E27FC236}">
                  <a16:creationId xmlns:a16="http://schemas.microsoft.com/office/drawing/2014/main" id="{13EB9C55-9E91-4F39-AAFD-625F180C5041}"/>
                </a:ext>
              </a:extLst>
            </p:cNvPr>
            <p:cNvGrpSpPr/>
            <p:nvPr/>
          </p:nvGrpSpPr>
          <p:grpSpPr>
            <a:xfrm>
              <a:off x="3087767" y="1765538"/>
              <a:ext cx="1869919" cy="3759591"/>
              <a:chOff x="683568" y="339502"/>
              <a:chExt cx="1402439" cy="2819693"/>
            </a:xfrm>
          </p:grpSpPr>
          <p:pic>
            <p:nvPicPr>
              <p:cNvPr id="6" name="Imagen 5">
                <a:extLst>
                  <a:ext uri="{FF2B5EF4-FFF2-40B4-BE49-F238E27FC236}">
                    <a16:creationId xmlns:a16="http://schemas.microsoft.com/office/drawing/2014/main" id="{ADC5A395-0544-4394-9B52-918263FD2269}"/>
                  </a:ext>
                </a:extLst>
              </p:cNvPr>
              <p:cNvPicPr>
                <a:picLocks noChangeAspect="1"/>
              </p:cNvPicPr>
              <p:nvPr/>
            </p:nvPicPr>
            <p:blipFill>
              <a:blip r:embed="rId3"/>
              <a:stretch>
                <a:fillRect/>
              </a:stretch>
            </p:blipFill>
            <p:spPr>
              <a:xfrm>
                <a:off x="683568" y="339502"/>
                <a:ext cx="1402439" cy="2819693"/>
              </a:xfrm>
              <a:prstGeom prst="rect">
                <a:avLst/>
              </a:prstGeom>
            </p:spPr>
          </p:pic>
          <p:pic>
            <p:nvPicPr>
              <p:cNvPr id="7" name="Picture 3" descr="cid:07337ee6-afb0-4c24-aaca-fab7285e6325@eurprd07.prod.outlook.com">
                <a:extLst>
                  <a:ext uri="{FF2B5EF4-FFF2-40B4-BE49-F238E27FC236}">
                    <a16:creationId xmlns:a16="http://schemas.microsoft.com/office/drawing/2014/main" id="{EFFF20E0-E378-4DD2-88D1-2DFFEB6E5EE9}"/>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826286" y="671984"/>
                <a:ext cx="1167801"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ángulo 7">
              <a:extLst>
                <a:ext uri="{FF2B5EF4-FFF2-40B4-BE49-F238E27FC236}">
                  <a16:creationId xmlns:a16="http://schemas.microsoft.com/office/drawing/2014/main" id="{B16D677E-9349-47A3-8A0F-8A2E629F6A78}"/>
                </a:ext>
              </a:extLst>
            </p:cNvPr>
            <p:cNvSpPr/>
            <p:nvPr/>
          </p:nvSpPr>
          <p:spPr>
            <a:xfrm>
              <a:off x="2831637" y="1124744"/>
              <a:ext cx="9360363" cy="421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s-ES" sz="2400">
                <a:solidFill>
                  <a:srgbClr val="FFFFFF"/>
                </a:solidFill>
                <a:latin typeface="Bankia"/>
              </a:endParaRPr>
            </a:p>
          </p:txBody>
        </p:sp>
        <p:pic>
          <p:nvPicPr>
            <p:cNvPr id="9" name="Imagen 8">
              <a:extLst>
                <a:ext uri="{FF2B5EF4-FFF2-40B4-BE49-F238E27FC236}">
                  <a16:creationId xmlns:a16="http://schemas.microsoft.com/office/drawing/2014/main" id="{1FA34B11-6581-4C1C-BD91-980A7EF226F3}"/>
                </a:ext>
              </a:extLst>
            </p:cNvPr>
            <p:cNvPicPr>
              <a:picLocks noChangeAspect="1"/>
            </p:cNvPicPr>
            <p:nvPr/>
          </p:nvPicPr>
          <p:blipFill>
            <a:blip r:embed="rId6"/>
            <a:stretch>
              <a:fillRect/>
            </a:stretch>
          </p:blipFill>
          <p:spPr>
            <a:xfrm>
              <a:off x="5451109" y="1695962"/>
              <a:ext cx="1858299" cy="3840900"/>
            </a:xfrm>
            <a:prstGeom prst="rect">
              <a:avLst/>
            </a:prstGeom>
          </p:spPr>
        </p:pic>
        <p:pic>
          <p:nvPicPr>
            <p:cNvPr id="10" name="Imagen 9">
              <a:extLst>
                <a:ext uri="{FF2B5EF4-FFF2-40B4-BE49-F238E27FC236}">
                  <a16:creationId xmlns:a16="http://schemas.microsoft.com/office/drawing/2014/main" id="{CC265B12-9C60-4EBC-9A14-A56F8584545C}"/>
                </a:ext>
              </a:extLst>
            </p:cNvPr>
            <p:cNvPicPr>
              <a:picLocks noChangeAspect="1"/>
            </p:cNvPicPr>
            <p:nvPr/>
          </p:nvPicPr>
          <p:blipFill>
            <a:blip r:embed="rId7"/>
            <a:stretch>
              <a:fillRect/>
            </a:stretch>
          </p:blipFill>
          <p:spPr>
            <a:xfrm>
              <a:off x="7706435" y="1660515"/>
              <a:ext cx="1941960" cy="3844420"/>
            </a:xfrm>
            <a:prstGeom prst="rect">
              <a:avLst/>
            </a:prstGeom>
          </p:spPr>
        </p:pic>
        <p:pic>
          <p:nvPicPr>
            <p:cNvPr id="11" name="Imagen 10">
              <a:extLst>
                <a:ext uri="{FF2B5EF4-FFF2-40B4-BE49-F238E27FC236}">
                  <a16:creationId xmlns:a16="http://schemas.microsoft.com/office/drawing/2014/main" id="{D13C4D54-E454-44BE-A8C8-5F4E6BDD8815}"/>
                </a:ext>
              </a:extLst>
            </p:cNvPr>
            <p:cNvPicPr>
              <a:picLocks noChangeAspect="1"/>
            </p:cNvPicPr>
            <p:nvPr/>
          </p:nvPicPr>
          <p:blipFill>
            <a:blip r:embed="rId8"/>
            <a:stretch>
              <a:fillRect/>
            </a:stretch>
          </p:blipFill>
          <p:spPr>
            <a:xfrm>
              <a:off x="10014610" y="1689383"/>
              <a:ext cx="2000687" cy="3815552"/>
            </a:xfrm>
            <a:prstGeom prst="rect">
              <a:avLst/>
            </a:prstGeom>
          </p:spPr>
        </p:pic>
        <p:sp>
          <p:nvSpPr>
            <p:cNvPr id="12" name="Shape 118">
              <a:extLst>
                <a:ext uri="{FF2B5EF4-FFF2-40B4-BE49-F238E27FC236}">
                  <a16:creationId xmlns:a16="http://schemas.microsoft.com/office/drawing/2014/main" id="{A17F13C6-B6C4-4626-9C85-F54EFBE2CA3A}"/>
                </a:ext>
              </a:extLst>
            </p:cNvPr>
            <p:cNvSpPr/>
            <p:nvPr/>
          </p:nvSpPr>
          <p:spPr>
            <a:xfrm>
              <a:off x="3791745" y="1191908"/>
              <a:ext cx="416251" cy="291565"/>
            </a:xfrm>
            <a:custGeom>
              <a:avLst/>
              <a:gdLst/>
              <a:ahLst/>
              <a:cxnLst>
                <a:cxn ang="0">
                  <a:pos x="wd2" y="hd2"/>
                </a:cxn>
                <a:cxn ang="5400000">
                  <a:pos x="wd2" y="hd2"/>
                </a:cxn>
                <a:cxn ang="10800000">
                  <a:pos x="wd2" y="hd2"/>
                </a:cxn>
                <a:cxn ang="16200000">
                  <a:pos x="wd2" y="hd2"/>
                </a:cxn>
              </a:cxnLst>
              <a:rect l="0" t="0" r="r" b="b"/>
              <a:pathLst>
                <a:path w="21584" h="21600" extrusionOk="0">
                  <a:moveTo>
                    <a:pt x="21538" y="761"/>
                  </a:moveTo>
                  <a:cubicBezTo>
                    <a:pt x="21507" y="666"/>
                    <a:pt x="21445" y="523"/>
                    <a:pt x="21382" y="428"/>
                  </a:cubicBezTo>
                  <a:cubicBezTo>
                    <a:pt x="21351" y="381"/>
                    <a:pt x="21351" y="381"/>
                    <a:pt x="21320" y="333"/>
                  </a:cubicBezTo>
                  <a:cubicBezTo>
                    <a:pt x="21258" y="285"/>
                    <a:pt x="21227" y="190"/>
                    <a:pt x="21134" y="143"/>
                  </a:cubicBezTo>
                  <a:cubicBezTo>
                    <a:pt x="21103" y="143"/>
                    <a:pt x="21103" y="95"/>
                    <a:pt x="21072" y="95"/>
                  </a:cubicBezTo>
                  <a:cubicBezTo>
                    <a:pt x="20978" y="48"/>
                    <a:pt x="20916" y="0"/>
                    <a:pt x="20823" y="0"/>
                  </a:cubicBezTo>
                  <a:lnTo>
                    <a:pt x="808" y="0"/>
                  </a:lnTo>
                  <a:lnTo>
                    <a:pt x="777" y="0"/>
                  </a:lnTo>
                  <a:cubicBezTo>
                    <a:pt x="684" y="0"/>
                    <a:pt x="622" y="48"/>
                    <a:pt x="528" y="95"/>
                  </a:cubicBezTo>
                  <a:cubicBezTo>
                    <a:pt x="497" y="95"/>
                    <a:pt x="466" y="143"/>
                    <a:pt x="435" y="143"/>
                  </a:cubicBezTo>
                  <a:cubicBezTo>
                    <a:pt x="373" y="190"/>
                    <a:pt x="311" y="238"/>
                    <a:pt x="280" y="333"/>
                  </a:cubicBezTo>
                  <a:cubicBezTo>
                    <a:pt x="249" y="381"/>
                    <a:pt x="249" y="381"/>
                    <a:pt x="218" y="428"/>
                  </a:cubicBezTo>
                  <a:cubicBezTo>
                    <a:pt x="155" y="523"/>
                    <a:pt x="124" y="619"/>
                    <a:pt x="93" y="714"/>
                  </a:cubicBezTo>
                  <a:lnTo>
                    <a:pt x="62" y="761"/>
                  </a:lnTo>
                  <a:cubicBezTo>
                    <a:pt x="31" y="904"/>
                    <a:pt x="0" y="999"/>
                    <a:pt x="0" y="1142"/>
                  </a:cubicBezTo>
                  <a:lnTo>
                    <a:pt x="0" y="1189"/>
                  </a:lnTo>
                  <a:lnTo>
                    <a:pt x="0" y="20411"/>
                  </a:lnTo>
                  <a:cubicBezTo>
                    <a:pt x="0" y="20553"/>
                    <a:pt x="31" y="20696"/>
                    <a:pt x="62" y="20839"/>
                  </a:cubicBezTo>
                  <a:cubicBezTo>
                    <a:pt x="62" y="20886"/>
                    <a:pt x="93" y="20886"/>
                    <a:pt x="93" y="20886"/>
                  </a:cubicBezTo>
                  <a:lnTo>
                    <a:pt x="93" y="20886"/>
                  </a:lnTo>
                  <a:cubicBezTo>
                    <a:pt x="124" y="20981"/>
                    <a:pt x="186" y="21077"/>
                    <a:pt x="218" y="21172"/>
                  </a:cubicBezTo>
                  <a:cubicBezTo>
                    <a:pt x="249" y="21219"/>
                    <a:pt x="249" y="21219"/>
                    <a:pt x="280" y="21267"/>
                  </a:cubicBezTo>
                  <a:cubicBezTo>
                    <a:pt x="342" y="21315"/>
                    <a:pt x="373" y="21362"/>
                    <a:pt x="435" y="21457"/>
                  </a:cubicBezTo>
                  <a:cubicBezTo>
                    <a:pt x="466" y="21457"/>
                    <a:pt x="497" y="21505"/>
                    <a:pt x="528" y="21505"/>
                  </a:cubicBezTo>
                  <a:cubicBezTo>
                    <a:pt x="591" y="21552"/>
                    <a:pt x="684" y="21552"/>
                    <a:pt x="746" y="21600"/>
                  </a:cubicBezTo>
                  <a:lnTo>
                    <a:pt x="20792" y="21600"/>
                  </a:lnTo>
                  <a:lnTo>
                    <a:pt x="20823" y="21600"/>
                  </a:lnTo>
                  <a:cubicBezTo>
                    <a:pt x="20885" y="21600"/>
                    <a:pt x="20978" y="21552"/>
                    <a:pt x="21041" y="21505"/>
                  </a:cubicBezTo>
                  <a:cubicBezTo>
                    <a:pt x="21072" y="21505"/>
                    <a:pt x="21103" y="21457"/>
                    <a:pt x="21134" y="21457"/>
                  </a:cubicBezTo>
                  <a:cubicBezTo>
                    <a:pt x="21196" y="21410"/>
                    <a:pt x="21227" y="21362"/>
                    <a:pt x="21289" y="21267"/>
                  </a:cubicBezTo>
                  <a:cubicBezTo>
                    <a:pt x="21320" y="21219"/>
                    <a:pt x="21320" y="21219"/>
                    <a:pt x="21351" y="21172"/>
                  </a:cubicBezTo>
                  <a:cubicBezTo>
                    <a:pt x="21414" y="21077"/>
                    <a:pt x="21445" y="20981"/>
                    <a:pt x="21476" y="20839"/>
                  </a:cubicBezTo>
                  <a:lnTo>
                    <a:pt x="21476" y="20791"/>
                  </a:lnTo>
                  <a:cubicBezTo>
                    <a:pt x="21507" y="20648"/>
                    <a:pt x="21538" y="20553"/>
                    <a:pt x="21538" y="20411"/>
                  </a:cubicBezTo>
                  <a:lnTo>
                    <a:pt x="21538" y="20363"/>
                  </a:lnTo>
                  <a:lnTo>
                    <a:pt x="21538" y="1142"/>
                  </a:lnTo>
                  <a:cubicBezTo>
                    <a:pt x="21600" y="1094"/>
                    <a:pt x="21600" y="952"/>
                    <a:pt x="21538" y="761"/>
                  </a:cubicBezTo>
                  <a:close/>
                  <a:moveTo>
                    <a:pt x="20015" y="4234"/>
                  </a:moveTo>
                  <a:lnTo>
                    <a:pt x="20015" y="17461"/>
                  </a:lnTo>
                  <a:lnTo>
                    <a:pt x="15695" y="10848"/>
                  </a:lnTo>
                  <a:lnTo>
                    <a:pt x="20015" y="4234"/>
                  </a:lnTo>
                  <a:close/>
                  <a:moveTo>
                    <a:pt x="2766" y="2522"/>
                  </a:moveTo>
                  <a:lnTo>
                    <a:pt x="18896" y="2522"/>
                  </a:lnTo>
                  <a:lnTo>
                    <a:pt x="10847" y="14844"/>
                  </a:lnTo>
                  <a:lnTo>
                    <a:pt x="2766" y="2522"/>
                  </a:lnTo>
                  <a:close/>
                  <a:moveTo>
                    <a:pt x="7086" y="12560"/>
                  </a:moveTo>
                  <a:lnTo>
                    <a:pt x="10256" y="17413"/>
                  </a:lnTo>
                  <a:cubicBezTo>
                    <a:pt x="10567" y="17889"/>
                    <a:pt x="11095" y="17889"/>
                    <a:pt x="11375" y="17413"/>
                  </a:cubicBezTo>
                  <a:lnTo>
                    <a:pt x="14545" y="12560"/>
                  </a:lnTo>
                  <a:lnTo>
                    <a:pt x="18865" y="19174"/>
                  </a:lnTo>
                  <a:lnTo>
                    <a:pt x="2735" y="19174"/>
                  </a:lnTo>
                  <a:lnTo>
                    <a:pt x="7086" y="12560"/>
                  </a:lnTo>
                  <a:close/>
                  <a:moveTo>
                    <a:pt x="5936" y="10848"/>
                  </a:moveTo>
                  <a:lnTo>
                    <a:pt x="1616" y="17461"/>
                  </a:lnTo>
                  <a:lnTo>
                    <a:pt x="1616" y="4234"/>
                  </a:lnTo>
                  <a:lnTo>
                    <a:pt x="5936" y="10848"/>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dirty="0">
                <a:solidFill>
                  <a:srgbClr val="2B1F14"/>
                </a:solidFill>
                <a:effectLst>
                  <a:outerShdw blurRad="38100" dist="12700" dir="5400000" rotWithShape="0">
                    <a:srgbClr val="000000">
                      <a:alpha val="50000"/>
                    </a:srgbClr>
                  </a:outerShdw>
                </a:effectLst>
                <a:latin typeface="Bankia"/>
              </a:endParaRPr>
            </a:p>
          </p:txBody>
        </p:sp>
        <p:grpSp>
          <p:nvGrpSpPr>
            <p:cNvPr id="13" name="Group 139">
              <a:extLst>
                <a:ext uri="{FF2B5EF4-FFF2-40B4-BE49-F238E27FC236}">
                  <a16:creationId xmlns:a16="http://schemas.microsoft.com/office/drawing/2014/main" id="{50ADCAFF-3F06-4311-B4E8-2AC3DF61BB99}"/>
                </a:ext>
              </a:extLst>
            </p:cNvPr>
            <p:cNvGrpSpPr/>
            <p:nvPr/>
          </p:nvGrpSpPr>
          <p:grpSpPr>
            <a:xfrm>
              <a:off x="6137300" y="1145224"/>
              <a:ext cx="438755" cy="401296"/>
              <a:chOff x="0" y="0"/>
              <a:chExt cx="298956" cy="298956"/>
            </a:xfrm>
          </p:grpSpPr>
          <p:sp>
            <p:nvSpPr>
              <p:cNvPr id="14" name="Shape 136">
                <a:extLst>
                  <a:ext uri="{FF2B5EF4-FFF2-40B4-BE49-F238E27FC236}">
                    <a16:creationId xmlns:a16="http://schemas.microsoft.com/office/drawing/2014/main" id="{C1818A47-9655-451C-9DF4-515AB95191AB}"/>
                  </a:ext>
                </a:extLst>
              </p:cNvPr>
              <p:cNvSpPr/>
              <p:nvPr/>
            </p:nvSpPr>
            <p:spPr>
              <a:xfrm>
                <a:off x="125260" y="67849"/>
                <a:ext cx="47612" cy="47600"/>
              </a:xfrm>
              <a:custGeom>
                <a:avLst/>
                <a:gdLst/>
                <a:ahLst/>
                <a:cxnLst>
                  <a:cxn ang="0">
                    <a:pos x="wd2" y="hd2"/>
                  </a:cxn>
                  <a:cxn ang="5400000">
                    <a:pos x="wd2" y="hd2"/>
                  </a:cxn>
                  <a:cxn ang="10800000">
                    <a:pos x="wd2" y="hd2"/>
                  </a:cxn>
                  <a:cxn ang="16200000">
                    <a:pos x="wd2" y="hd2"/>
                  </a:cxn>
                </a:cxnLst>
                <a:rect l="0" t="0" r="r" b="b"/>
                <a:pathLst>
                  <a:path w="21417" h="21600" extrusionOk="0">
                    <a:moveTo>
                      <a:pt x="10711" y="21600"/>
                    </a:moveTo>
                    <a:cubicBezTo>
                      <a:pt x="16721" y="21600"/>
                      <a:pt x="21417" y="16674"/>
                      <a:pt x="21417" y="10800"/>
                    </a:cubicBezTo>
                    <a:cubicBezTo>
                      <a:pt x="21417" y="4737"/>
                      <a:pt x="16534" y="0"/>
                      <a:pt x="10711" y="0"/>
                    </a:cubicBezTo>
                    <a:cubicBezTo>
                      <a:pt x="4700" y="0"/>
                      <a:pt x="5" y="4926"/>
                      <a:pt x="5" y="10800"/>
                    </a:cubicBezTo>
                    <a:cubicBezTo>
                      <a:pt x="-183" y="16863"/>
                      <a:pt x="4700" y="21600"/>
                      <a:pt x="10711" y="21600"/>
                    </a:cubicBez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sp>
            <p:nvSpPr>
              <p:cNvPr id="15" name="Shape 137">
                <a:extLst>
                  <a:ext uri="{FF2B5EF4-FFF2-40B4-BE49-F238E27FC236}">
                    <a16:creationId xmlns:a16="http://schemas.microsoft.com/office/drawing/2014/main" id="{E3B37940-4C3A-4F3F-9790-440F0C2BCCEA}"/>
                  </a:ext>
                </a:extLst>
              </p:cNvPr>
              <p:cNvSpPr/>
              <p:nvPr/>
            </p:nvSpPr>
            <p:spPr>
              <a:xfrm>
                <a:off x="114822" y="125260"/>
                <a:ext cx="70564" cy="104802"/>
              </a:xfrm>
              <a:custGeom>
                <a:avLst/>
                <a:gdLst/>
                <a:ahLst/>
                <a:cxnLst>
                  <a:cxn ang="0">
                    <a:pos x="wd2" y="hd2"/>
                  </a:cxn>
                  <a:cxn ang="5400000">
                    <a:pos x="wd2" y="hd2"/>
                  </a:cxn>
                  <a:cxn ang="10800000">
                    <a:pos x="wd2" y="hd2"/>
                  </a:cxn>
                  <a:cxn ang="16200000">
                    <a:pos x="wd2" y="hd2"/>
                  </a:cxn>
                </a:cxnLst>
                <a:rect l="0" t="0" r="r" b="b"/>
                <a:pathLst>
                  <a:path w="21600" h="21600" extrusionOk="0">
                    <a:moveTo>
                      <a:pt x="21600" y="16437"/>
                    </a:moveTo>
                    <a:lnTo>
                      <a:pt x="14698" y="16437"/>
                    </a:lnTo>
                    <a:lnTo>
                      <a:pt x="14698" y="0"/>
                    </a:lnTo>
                    <a:lnTo>
                      <a:pt x="0" y="0"/>
                    </a:lnTo>
                    <a:lnTo>
                      <a:pt x="0" y="5163"/>
                    </a:lnTo>
                    <a:lnTo>
                      <a:pt x="7030" y="5163"/>
                    </a:lnTo>
                    <a:lnTo>
                      <a:pt x="7030" y="16437"/>
                    </a:lnTo>
                    <a:lnTo>
                      <a:pt x="0" y="16437"/>
                    </a:lnTo>
                    <a:lnTo>
                      <a:pt x="0" y="21600"/>
                    </a:lnTo>
                    <a:lnTo>
                      <a:pt x="21600" y="21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sp>
            <p:nvSpPr>
              <p:cNvPr id="16" name="Shape 138">
                <a:extLst>
                  <a:ext uri="{FF2B5EF4-FFF2-40B4-BE49-F238E27FC236}">
                    <a16:creationId xmlns:a16="http://schemas.microsoft.com/office/drawing/2014/main" id="{3D76F2CA-2D60-4B88-BD60-4641E8FCB962}"/>
                  </a:ext>
                </a:extLst>
              </p:cNvPr>
              <p:cNvSpPr/>
              <p:nvPr/>
            </p:nvSpPr>
            <p:spPr>
              <a:xfrm>
                <a:off x="0" y="0"/>
                <a:ext cx="298956" cy="2989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57" y="0"/>
                      <a:pt x="0" y="4857"/>
                      <a:pt x="0" y="10800"/>
                    </a:cubicBezTo>
                    <a:cubicBezTo>
                      <a:pt x="0" y="16743"/>
                      <a:pt x="4857" y="21600"/>
                      <a:pt x="10800" y="21600"/>
                    </a:cubicBezTo>
                    <a:cubicBezTo>
                      <a:pt x="16743" y="21600"/>
                      <a:pt x="21600" y="16743"/>
                      <a:pt x="21600" y="10800"/>
                    </a:cubicBezTo>
                    <a:cubicBezTo>
                      <a:pt x="21600" y="4857"/>
                      <a:pt x="16743" y="0"/>
                      <a:pt x="10800" y="0"/>
                    </a:cubicBezTo>
                    <a:close/>
                    <a:moveTo>
                      <a:pt x="10800" y="1810"/>
                    </a:moveTo>
                    <a:cubicBezTo>
                      <a:pt x="15747" y="1810"/>
                      <a:pt x="19790" y="5822"/>
                      <a:pt x="19790" y="10800"/>
                    </a:cubicBezTo>
                    <a:cubicBezTo>
                      <a:pt x="19790" y="15778"/>
                      <a:pt x="15778" y="19790"/>
                      <a:pt x="10800" y="19790"/>
                    </a:cubicBezTo>
                    <a:cubicBezTo>
                      <a:pt x="5853" y="19790"/>
                      <a:pt x="1810" y="15778"/>
                      <a:pt x="1810" y="10800"/>
                    </a:cubicBezTo>
                    <a:cubicBezTo>
                      <a:pt x="1810" y="5822"/>
                      <a:pt x="5853" y="1810"/>
                      <a:pt x="10800" y="1810"/>
                    </a:cubicBez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grpSp>
        <p:grpSp>
          <p:nvGrpSpPr>
            <p:cNvPr id="17" name="Group 120">
              <a:extLst>
                <a:ext uri="{FF2B5EF4-FFF2-40B4-BE49-F238E27FC236}">
                  <a16:creationId xmlns:a16="http://schemas.microsoft.com/office/drawing/2014/main" id="{A5BF7393-6D91-4020-B1EA-F9ABC9EAED91}"/>
                </a:ext>
              </a:extLst>
            </p:cNvPr>
            <p:cNvGrpSpPr/>
            <p:nvPr/>
          </p:nvGrpSpPr>
          <p:grpSpPr>
            <a:xfrm>
              <a:off x="8488645" y="1132145"/>
              <a:ext cx="449343" cy="471375"/>
              <a:chOff x="0" y="0"/>
              <a:chExt cx="736856" cy="945133"/>
            </a:xfrm>
          </p:grpSpPr>
          <p:sp>
            <p:nvSpPr>
              <p:cNvPr id="18" name="Shape 117">
                <a:extLst>
                  <a:ext uri="{FF2B5EF4-FFF2-40B4-BE49-F238E27FC236}">
                    <a16:creationId xmlns:a16="http://schemas.microsoft.com/office/drawing/2014/main" id="{75B57FE8-CA40-4D4E-AE3B-6B5D2B6707BA}"/>
                  </a:ext>
                </a:extLst>
              </p:cNvPr>
              <p:cNvSpPr/>
              <p:nvPr/>
            </p:nvSpPr>
            <p:spPr>
              <a:xfrm>
                <a:off x="127000" y="0"/>
                <a:ext cx="316992" cy="3556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6754" y="21600"/>
                      <a:pt x="21600" y="16725"/>
                      <a:pt x="21600" y="10800"/>
                    </a:cubicBezTo>
                    <a:cubicBezTo>
                      <a:pt x="21600" y="4814"/>
                      <a:pt x="16754" y="0"/>
                      <a:pt x="10800" y="0"/>
                    </a:cubicBezTo>
                    <a:cubicBezTo>
                      <a:pt x="4846" y="0"/>
                      <a:pt x="0" y="4875"/>
                      <a:pt x="0" y="10800"/>
                    </a:cubicBezTo>
                    <a:cubicBezTo>
                      <a:pt x="0" y="16786"/>
                      <a:pt x="4846" y="21600"/>
                      <a:pt x="10800" y="21600"/>
                    </a:cubicBezTo>
                    <a:close/>
                    <a:moveTo>
                      <a:pt x="10800" y="4011"/>
                    </a:moveTo>
                    <a:cubicBezTo>
                      <a:pt x="14262" y="4011"/>
                      <a:pt x="17100" y="7035"/>
                      <a:pt x="17100" y="10800"/>
                    </a:cubicBezTo>
                    <a:cubicBezTo>
                      <a:pt x="17100" y="14565"/>
                      <a:pt x="14262" y="17589"/>
                      <a:pt x="10800" y="17589"/>
                    </a:cubicBezTo>
                    <a:cubicBezTo>
                      <a:pt x="7338" y="17589"/>
                      <a:pt x="4500" y="14565"/>
                      <a:pt x="4500" y="10800"/>
                    </a:cubicBezTo>
                    <a:cubicBezTo>
                      <a:pt x="4500" y="7035"/>
                      <a:pt x="7338" y="4011"/>
                      <a:pt x="10800" y="4011"/>
                    </a:cubicBezTo>
                    <a:close/>
                  </a:path>
                </a:pathLst>
              </a:custGeom>
              <a:solidFill>
                <a:srgbClr val="4A3622"/>
              </a:solidFill>
              <a:ln w="25400" cap="flat">
                <a:noFill/>
                <a:miter lim="400000"/>
              </a:ln>
              <a:effectLst/>
            </p:spPr>
            <p:txBody>
              <a:bodyPr wrap="square" lIns="50800" tIns="50800" rIns="50800" bIns="50800" numCol="1" anchor="ctr">
                <a:noAutofit/>
              </a:bodyPr>
              <a:lstStyle/>
              <a:p>
                <a:pPr defTabSz="1219140">
                  <a:tabLst>
                    <a:tab pos="1117544" algn="l"/>
                  </a:tabLst>
                  <a:defRPr>
                    <a:effectLst>
                      <a:outerShdw blurRad="38100" dist="12700" dir="5400000" rotWithShape="0">
                        <a:srgbClr val="000000">
                          <a:alpha val="50000"/>
                        </a:srgbClr>
                      </a:outerShdw>
                    </a:effectLst>
                  </a:defRPr>
                </a:pPr>
                <a:endParaRPr sz="2400">
                  <a:solidFill>
                    <a:prstClr val="black"/>
                  </a:solidFill>
                  <a:effectLst>
                    <a:outerShdw blurRad="38100" dist="12700" dir="5400000" rotWithShape="0">
                      <a:srgbClr val="000000">
                        <a:alpha val="50000"/>
                      </a:srgbClr>
                    </a:outerShdw>
                  </a:effectLst>
                  <a:latin typeface="Calibri" panose="020F0502020204030204"/>
                </a:endParaRPr>
              </a:p>
            </p:txBody>
          </p:sp>
          <p:sp>
            <p:nvSpPr>
              <p:cNvPr id="19" name="Shape 118">
                <a:extLst>
                  <a:ext uri="{FF2B5EF4-FFF2-40B4-BE49-F238E27FC236}">
                    <a16:creationId xmlns:a16="http://schemas.microsoft.com/office/drawing/2014/main" id="{B16176DF-834C-4DCA-BCAE-956B727F50E8}"/>
                  </a:ext>
                </a:extLst>
              </p:cNvPr>
              <p:cNvSpPr/>
              <p:nvPr/>
            </p:nvSpPr>
            <p:spPr>
              <a:xfrm>
                <a:off x="0" y="406399"/>
                <a:ext cx="736857" cy="538735"/>
              </a:xfrm>
              <a:custGeom>
                <a:avLst/>
                <a:gdLst/>
                <a:ahLst/>
                <a:cxnLst>
                  <a:cxn ang="0">
                    <a:pos x="wd2" y="hd2"/>
                  </a:cxn>
                  <a:cxn ang="5400000">
                    <a:pos x="wd2" y="hd2"/>
                  </a:cxn>
                  <a:cxn ang="10800000">
                    <a:pos x="wd2" y="hd2"/>
                  </a:cxn>
                  <a:cxn ang="16200000">
                    <a:pos x="wd2" y="hd2"/>
                  </a:cxn>
                </a:cxnLst>
                <a:rect l="0" t="0" r="r" b="b"/>
                <a:pathLst>
                  <a:path w="21489" h="21171" extrusionOk="0">
                    <a:moveTo>
                      <a:pt x="16482" y="5161"/>
                    </a:moveTo>
                    <a:cubicBezTo>
                      <a:pt x="16067" y="3404"/>
                      <a:pt x="15030" y="1887"/>
                      <a:pt x="13815" y="1288"/>
                    </a:cubicBezTo>
                    <a:cubicBezTo>
                      <a:pt x="10289" y="-429"/>
                      <a:pt x="6378" y="-429"/>
                      <a:pt x="2852" y="1288"/>
                    </a:cubicBezTo>
                    <a:cubicBezTo>
                      <a:pt x="1193" y="2126"/>
                      <a:pt x="-111" y="4721"/>
                      <a:pt x="8" y="6957"/>
                    </a:cubicBezTo>
                    <a:lnTo>
                      <a:pt x="304" y="13106"/>
                    </a:lnTo>
                    <a:cubicBezTo>
                      <a:pt x="333" y="13785"/>
                      <a:pt x="748" y="14304"/>
                      <a:pt x="1282" y="14304"/>
                    </a:cubicBezTo>
                    <a:lnTo>
                      <a:pt x="9578" y="14304"/>
                    </a:lnTo>
                    <a:cubicBezTo>
                      <a:pt x="10022" y="18177"/>
                      <a:pt x="12482" y="21171"/>
                      <a:pt x="15504" y="21171"/>
                    </a:cubicBezTo>
                    <a:cubicBezTo>
                      <a:pt x="18822" y="21171"/>
                      <a:pt x="21489" y="17538"/>
                      <a:pt x="21489" y="13106"/>
                    </a:cubicBezTo>
                    <a:cubicBezTo>
                      <a:pt x="21459" y="9153"/>
                      <a:pt x="19296" y="5799"/>
                      <a:pt x="16482" y="5161"/>
                    </a:cubicBezTo>
                    <a:close/>
                    <a:moveTo>
                      <a:pt x="1904" y="6798"/>
                    </a:moveTo>
                    <a:cubicBezTo>
                      <a:pt x="1845" y="5799"/>
                      <a:pt x="2556" y="4202"/>
                      <a:pt x="3474" y="3723"/>
                    </a:cubicBezTo>
                    <a:cubicBezTo>
                      <a:pt x="6585" y="2206"/>
                      <a:pt x="10022" y="2206"/>
                      <a:pt x="13133" y="3723"/>
                    </a:cubicBezTo>
                    <a:cubicBezTo>
                      <a:pt x="13608" y="3963"/>
                      <a:pt x="14052" y="4522"/>
                      <a:pt x="14348" y="5201"/>
                    </a:cubicBezTo>
                    <a:cubicBezTo>
                      <a:pt x="11919" y="5839"/>
                      <a:pt x="9993" y="8435"/>
                      <a:pt x="9578" y="11748"/>
                    </a:cubicBezTo>
                    <a:lnTo>
                      <a:pt x="2170" y="11748"/>
                    </a:lnTo>
                    <a:lnTo>
                      <a:pt x="1904" y="6798"/>
                    </a:lnTo>
                    <a:close/>
                    <a:moveTo>
                      <a:pt x="15474" y="19893"/>
                    </a:moveTo>
                    <a:cubicBezTo>
                      <a:pt x="12689" y="19893"/>
                      <a:pt x="10437" y="16859"/>
                      <a:pt x="10437" y="13106"/>
                    </a:cubicBezTo>
                    <a:cubicBezTo>
                      <a:pt x="10437" y="9353"/>
                      <a:pt x="12689" y="6319"/>
                      <a:pt x="15474" y="6319"/>
                    </a:cubicBezTo>
                    <a:cubicBezTo>
                      <a:pt x="18259" y="6319"/>
                      <a:pt x="20511" y="9353"/>
                      <a:pt x="20511" y="13106"/>
                    </a:cubicBezTo>
                    <a:cubicBezTo>
                      <a:pt x="20511" y="16859"/>
                      <a:pt x="18259" y="19893"/>
                      <a:pt x="15474" y="19893"/>
                    </a:cubicBezTo>
                    <a:close/>
                  </a:path>
                </a:pathLst>
              </a:custGeom>
              <a:solidFill>
                <a:srgbClr val="4A3622"/>
              </a:solidFill>
              <a:ln w="25400" cap="flat">
                <a:noFill/>
                <a:miter lim="400000"/>
              </a:ln>
              <a:effectLst/>
            </p:spPr>
            <p:txBody>
              <a:bodyPr wrap="square" lIns="50800" tIns="50800" rIns="50800" bIns="50800" numCol="1" anchor="ctr">
                <a:noAutofit/>
              </a:bodyPr>
              <a:lstStyle/>
              <a:p>
                <a:pPr defTabSz="1219140">
                  <a:tabLst>
                    <a:tab pos="1117544" algn="l"/>
                  </a:tabLst>
                  <a:defRPr>
                    <a:effectLst>
                      <a:outerShdw blurRad="38100" dist="12700" dir="5400000" rotWithShape="0">
                        <a:srgbClr val="000000">
                          <a:alpha val="50000"/>
                        </a:srgbClr>
                      </a:outerShdw>
                    </a:effectLst>
                  </a:defRPr>
                </a:pPr>
                <a:endParaRPr sz="2400">
                  <a:solidFill>
                    <a:prstClr val="black"/>
                  </a:solidFill>
                  <a:effectLst>
                    <a:outerShdw blurRad="38100" dist="12700" dir="5400000" rotWithShape="0">
                      <a:srgbClr val="000000">
                        <a:alpha val="50000"/>
                      </a:srgbClr>
                    </a:outerShdw>
                  </a:effectLst>
                  <a:latin typeface="Calibri" panose="020F0502020204030204"/>
                </a:endParaRPr>
              </a:p>
            </p:txBody>
          </p:sp>
          <p:sp>
            <p:nvSpPr>
              <p:cNvPr id="20" name="Shape 119">
                <a:extLst>
                  <a:ext uri="{FF2B5EF4-FFF2-40B4-BE49-F238E27FC236}">
                    <a16:creationId xmlns:a16="http://schemas.microsoft.com/office/drawing/2014/main" id="{3B613E64-CE30-4D98-8B89-8AA2E6689B89}"/>
                  </a:ext>
                </a:extLst>
              </p:cNvPr>
              <p:cNvSpPr/>
              <p:nvPr/>
            </p:nvSpPr>
            <p:spPr>
              <a:xfrm>
                <a:off x="406399" y="647699"/>
                <a:ext cx="240105" cy="212405"/>
              </a:xfrm>
              <a:custGeom>
                <a:avLst/>
                <a:gdLst/>
                <a:ahLst/>
                <a:cxnLst>
                  <a:cxn ang="0">
                    <a:pos x="wd2" y="hd2"/>
                  </a:cxn>
                  <a:cxn ang="5400000">
                    <a:pos x="wd2" y="hd2"/>
                  </a:cxn>
                  <a:cxn ang="10800000">
                    <a:pos x="wd2" y="hd2"/>
                  </a:cxn>
                  <a:cxn ang="16200000">
                    <a:pos x="wd2" y="hd2"/>
                  </a:cxn>
                </a:cxnLst>
                <a:rect l="0" t="0" r="r" b="b"/>
                <a:pathLst>
                  <a:path w="20920" h="21200" extrusionOk="0">
                    <a:moveTo>
                      <a:pt x="15869" y="1223"/>
                    </a:moveTo>
                    <a:lnTo>
                      <a:pt x="7459" y="12885"/>
                    </a:lnTo>
                    <a:lnTo>
                      <a:pt x="4980" y="9944"/>
                    </a:lnTo>
                    <a:cubicBezTo>
                      <a:pt x="3918" y="8625"/>
                      <a:pt x="2059" y="8625"/>
                      <a:pt x="908" y="9842"/>
                    </a:cubicBezTo>
                    <a:cubicBezTo>
                      <a:pt x="-242" y="11059"/>
                      <a:pt x="-331" y="13189"/>
                      <a:pt x="820" y="14507"/>
                    </a:cubicBezTo>
                    <a:lnTo>
                      <a:pt x="5512" y="20186"/>
                    </a:lnTo>
                    <a:cubicBezTo>
                      <a:pt x="6043" y="20794"/>
                      <a:pt x="6839" y="21200"/>
                      <a:pt x="7636" y="21200"/>
                    </a:cubicBezTo>
                    <a:cubicBezTo>
                      <a:pt x="7636" y="21200"/>
                      <a:pt x="7725" y="21200"/>
                      <a:pt x="7725" y="21200"/>
                    </a:cubicBezTo>
                    <a:cubicBezTo>
                      <a:pt x="8521" y="21200"/>
                      <a:pt x="9318" y="20693"/>
                      <a:pt x="9849" y="19983"/>
                    </a:cubicBezTo>
                    <a:lnTo>
                      <a:pt x="20295" y="5380"/>
                    </a:lnTo>
                    <a:cubicBezTo>
                      <a:pt x="21269" y="3961"/>
                      <a:pt x="21092" y="1932"/>
                      <a:pt x="19853" y="715"/>
                    </a:cubicBezTo>
                    <a:cubicBezTo>
                      <a:pt x="18702" y="-400"/>
                      <a:pt x="16931" y="-197"/>
                      <a:pt x="15869" y="1223"/>
                    </a:cubicBezTo>
                    <a:close/>
                  </a:path>
                </a:pathLst>
              </a:custGeom>
              <a:solidFill>
                <a:srgbClr val="4A3622"/>
              </a:solidFill>
              <a:ln w="25400" cap="flat">
                <a:noFill/>
                <a:miter lim="400000"/>
              </a:ln>
              <a:effectLst/>
            </p:spPr>
            <p:txBody>
              <a:bodyPr wrap="square" lIns="50800" tIns="50800" rIns="50800" bIns="50800" numCol="1" anchor="ctr">
                <a:noAutofit/>
              </a:bodyPr>
              <a:lstStyle/>
              <a:p>
                <a:pPr defTabSz="1219140">
                  <a:tabLst>
                    <a:tab pos="1117544" algn="l"/>
                  </a:tabLst>
                  <a:defRPr>
                    <a:effectLst>
                      <a:outerShdw blurRad="38100" dist="12700" dir="5400000" rotWithShape="0">
                        <a:srgbClr val="000000">
                          <a:alpha val="50000"/>
                        </a:srgbClr>
                      </a:outerShdw>
                    </a:effectLst>
                  </a:defRPr>
                </a:pPr>
                <a:endParaRPr sz="2400">
                  <a:solidFill>
                    <a:prstClr val="black"/>
                  </a:solidFill>
                  <a:effectLst>
                    <a:outerShdw blurRad="38100" dist="12700" dir="5400000" rotWithShape="0">
                      <a:srgbClr val="000000">
                        <a:alpha val="50000"/>
                      </a:srgbClr>
                    </a:outerShdw>
                  </a:effectLst>
                  <a:latin typeface="Calibri" panose="020F0502020204030204"/>
                </a:endParaRPr>
              </a:p>
            </p:txBody>
          </p:sp>
        </p:grpSp>
        <p:grpSp>
          <p:nvGrpSpPr>
            <p:cNvPr id="21" name="Agrupar 2">
              <a:extLst>
                <a:ext uri="{FF2B5EF4-FFF2-40B4-BE49-F238E27FC236}">
                  <a16:creationId xmlns:a16="http://schemas.microsoft.com/office/drawing/2014/main" id="{B58BC7BA-6200-4408-8CFF-700DF3C5C6A4}"/>
                </a:ext>
              </a:extLst>
            </p:cNvPr>
            <p:cNvGrpSpPr/>
            <p:nvPr/>
          </p:nvGrpSpPr>
          <p:grpSpPr>
            <a:xfrm>
              <a:off x="10703748" y="1132547"/>
              <a:ext cx="448544" cy="321496"/>
              <a:chOff x="6631635" y="5700045"/>
              <a:chExt cx="817374" cy="729874"/>
            </a:xfrm>
          </p:grpSpPr>
          <p:sp>
            <p:nvSpPr>
              <p:cNvPr id="22" name="Shape 109">
                <a:extLst>
                  <a:ext uri="{FF2B5EF4-FFF2-40B4-BE49-F238E27FC236}">
                    <a16:creationId xmlns:a16="http://schemas.microsoft.com/office/drawing/2014/main" id="{455CDFB5-ABF2-41A4-824D-467FAAB1F8FE}"/>
                  </a:ext>
                </a:extLst>
              </p:cNvPr>
              <p:cNvSpPr/>
              <p:nvPr/>
            </p:nvSpPr>
            <p:spPr>
              <a:xfrm>
                <a:off x="6631635" y="5801646"/>
                <a:ext cx="236093" cy="439071"/>
              </a:xfrm>
              <a:custGeom>
                <a:avLst/>
                <a:gdLst/>
                <a:ahLst/>
                <a:cxnLst>
                  <a:cxn ang="0">
                    <a:pos x="wd2" y="hd2"/>
                  </a:cxn>
                  <a:cxn ang="5400000">
                    <a:pos x="wd2" y="hd2"/>
                  </a:cxn>
                  <a:cxn ang="10800000">
                    <a:pos x="wd2" y="hd2"/>
                  </a:cxn>
                  <a:cxn ang="16200000">
                    <a:pos x="wd2" y="hd2"/>
                  </a:cxn>
                </a:cxnLst>
                <a:rect l="0" t="0" r="r" b="b"/>
                <a:pathLst>
                  <a:path w="20914" h="21508" extrusionOk="0">
                    <a:moveTo>
                      <a:pt x="11811" y="21475"/>
                    </a:moveTo>
                    <a:cubicBezTo>
                      <a:pt x="14241" y="21376"/>
                      <a:pt x="16671" y="21027"/>
                      <a:pt x="18831" y="20430"/>
                    </a:cubicBezTo>
                    <a:cubicBezTo>
                      <a:pt x="20361" y="19982"/>
                      <a:pt x="21351" y="18688"/>
                      <a:pt x="20721" y="17892"/>
                    </a:cubicBezTo>
                    <a:cubicBezTo>
                      <a:pt x="19641" y="16498"/>
                      <a:pt x="18561" y="15503"/>
                      <a:pt x="16581" y="14010"/>
                    </a:cubicBezTo>
                    <a:cubicBezTo>
                      <a:pt x="16491" y="13910"/>
                      <a:pt x="16311" y="13811"/>
                      <a:pt x="16131" y="13711"/>
                    </a:cubicBezTo>
                    <a:cubicBezTo>
                      <a:pt x="16041" y="13661"/>
                      <a:pt x="14871" y="13064"/>
                      <a:pt x="13431" y="13064"/>
                    </a:cubicBezTo>
                    <a:cubicBezTo>
                      <a:pt x="13161" y="13064"/>
                      <a:pt x="12981" y="13064"/>
                      <a:pt x="12711" y="13114"/>
                    </a:cubicBezTo>
                    <a:lnTo>
                      <a:pt x="11361" y="13313"/>
                    </a:lnTo>
                    <a:lnTo>
                      <a:pt x="10461" y="13413"/>
                    </a:lnTo>
                    <a:cubicBezTo>
                      <a:pt x="10461" y="13413"/>
                      <a:pt x="10461" y="13413"/>
                      <a:pt x="10461" y="13413"/>
                    </a:cubicBezTo>
                    <a:cubicBezTo>
                      <a:pt x="10101" y="12566"/>
                      <a:pt x="9921" y="11671"/>
                      <a:pt x="9831" y="10775"/>
                    </a:cubicBezTo>
                    <a:cubicBezTo>
                      <a:pt x="9741" y="9829"/>
                      <a:pt x="9741" y="8933"/>
                      <a:pt x="9921" y="8087"/>
                    </a:cubicBezTo>
                    <a:cubicBezTo>
                      <a:pt x="9921" y="8087"/>
                      <a:pt x="9921" y="8037"/>
                      <a:pt x="9921" y="8037"/>
                    </a:cubicBezTo>
                    <a:lnTo>
                      <a:pt x="12171" y="8237"/>
                    </a:lnTo>
                    <a:cubicBezTo>
                      <a:pt x="13881" y="8386"/>
                      <a:pt x="15411" y="7490"/>
                      <a:pt x="15861" y="7092"/>
                    </a:cubicBezTo>
                    <a:cubicBezTo>
                      <a:pt x="17031" y="5748"/>
                      <a:pt x="18111" y="4354"/>
                      <a:pt x="19011" y="3110"/>
                    </a:cubicBezTo>
                    <a:cubicBezTo>
                      <a:pt x="19641" y="2165"/>
                      <a:pt x="18291" y="1219"/>
                      <a:pt x="17751" y="970"/>
                    </a:cubicBezTo>
                    <a:cubicBezTo>
                      <a:pt x="17391" y="821"/>
                      <a:pt x="17121" y="672"/>
                      <a:pt x="16761" y="622"/>
                    </a:cubicBezTo>
                    <a:cubicBezTo>
                      <a:pt x="14421" y="124"/>
                      <a:pt x="12081" y="-75"/>
                      <a:pt x="9561" y="25"/>
                    </a:cubicBezTo>
                    <a:cubicBezTo>
                      <a:pt x="8841" y="25"/>
                      <a:pt x="8211" y="74"/>
                      <a:pt x="7491" y="174"/>
                    </a:cubicBezTo>
                    <a:lnTo>
                      <a:pt x="6771" y="224"/>
                    </a:lnTo>
                    <a:lnTo>
                      <a:pt x="6321" y="522"/>
                    </a:lnTo>
                    <a:cubicBezTo>
                      <a:pt x="2091" y="3011"/>
                      <a:pt x="-249" y="6644"/>
                      <a:pt x="21" y="10625"/>
                    </a:cubicBezTo>
                    <a:lnTo>
                      <a:pt x="21" y="10625"/>
                    </a:lnTo>
                    <a:lnTo>
                      <a:pt x="21" y="11123"/>
                    </a:lnTo>
                    <a:cubicBezTo>
                      <a:pt x="471" y="15105"/>
                      <a:pt x="3441" y="18688"/>
                      <a:pt x="8121" y="21027"/>
                    </a:cubicBezTo>
                    <a:lnTo>
                      <a:pt x="9021" y="21425"/>
                    </a:lnTo>
                    <a:lnTo>
                      <a:pt x="9741" y="21425"/>
                    </a:lnTo>
                    <a:cubicBezTo>
                      <a:pt x="10101" y="21425"/>
                      <a:pt x="10551" y="21425"/>
                      <a:pt x="10911" y="21425"/>
                    </a:cubicBezTo>
                    <a:cubicBezTo>
                      <a:pt x="11181" y="21525"/>
                      <a:pt x="11541" y="21525"/>
                      <a:pt x="11811" y="21475"/>
                    </a:cubicBezTo>
                    <a:close/>
                    <a:moveTo>
                      <a:pt x="10731" y="19136"/>
                    </a:moveTo>
                    <a:cubicBezTo>
                      <a:pt x="6951" y="17195"/>
                      <a:pt x="4611" y="14259"/>
                      <a:pt x="4341" y="11024"/>
                    </a:cubicBezTo>
                    <a:lnTo>
                      <a:pt x="4341" y="10924"/>
                    </a:lnTo>
                    <a:cubicBezTo>
                      <a:pt x="3981" y="7689"/>
                      <a:pt x="5781" y="4554"/>
                      <a:pt x="9021" y="2413"/>
                    </a:cubicBezTo>
                    <a:cubicBezTo>
                      <a:pt x="9291" y="2413"/>
                      <a:pt x="9561" y="2364"/>
                      <a:pt x="9921" y="2364"/>
                    </a:cubicBezTo>
                    <a:cubicBezTo>
                      <a:pt x="11631" y="2314"/>
                      <a:pt x="13251" y="2413"/>
                      <a:pt x="14871" y="2712"/>
                    </a:cubicBezTo>
                    <a:cubicBezTo>
                      <a:pt x="14241" y="3608"/>
                      <a:pt x="13341" y="4802"/>
                      <a:pt x="12351" y="5848"/>
                    </a:cubicBezTo>
                    <a:lnTo>
                      <a:pt x="10191" y="5649"/>
                    </a:lnTo>
                    <a:cubicBezTo>
                      <a:pt x="9201" y="5549"/>
                      <a:pt x="8301" y="5698"/>
                      <a:pt x="7491" y="6047"/>
                    </a:cubicBezTo>
                    <a:cubicBezTo>
                      <a:pt x="6501" y="6445"/>
                      <a:pt x="5871" y="7142"/>
                      <a:pt x="5781" y="7888"/>
                    </a:cubicBezTo>
                    <a:cubicBezTo>
                      <a:pt x="5601" y="8884"/>
                      <a:pt x="5601" y="9879"/>
                      <a:pt x="5691" y="10974"/>
                    </a:cubicBezTo>
                    <a:cubicBezTo>
                      <a:pt x="5781" y="12019"/>
                      <a:pt x="6051" y="13064"/>
                      <a:pt x="6411" y="14010"/>
                    </a:cubicBezTo>
                    <a:cubicBezTo>
                      <a:pt x="6861" y="15105"/>
                      <a:pt x="8571" y="16001"/>
                      <a:pt x="10371" y="16001"/>
                    </a:cubicBezTo>
                    <a:cubicBezTo>
                      <a:pt x="10641" y="16001"/>
                      <a:pt x="10911" y="16001"/>
                      <a:pt x="11271" y="15951"/>
                    </a:cubicBezTo>
                    <a:lnTo>
                      <a:pt x="13341" y="15602"/>
                    </a:lnTo>
                    <a:cubicBezTo>
                      <a:pt x="14781" y="16747"/>
                      <a:pt x="15681" y="17543"/>
                      <a:pt x="16491" y="18539"/>
                    </a:cubicBezTo>
                    <a:cubicBezTo>
                      <a:pt x="14961" y="18937"/>
                      <a:pt x="13341" y="19186"/>
                      <a:pt x="11631" y="19236"/>
                    </a:cubicBezTo>
                    <a:cubicBezTo>
                      <a:pt x="11361" y="19236"/>
                      <a:pt x="11181" y="19236"/>
                      <a:pt x="10911" y="19236"/>
                    </a:cubicBezTo>
                    <a:lnTo>
                      <a:pt x="10731" y="19136"/>
                    </a:lnTo>
                    <a:close/>
                  </a:path>
                </a:pathLst>
              </a:custGeom>
              <a:solidFill>
                <a:srgbClr val="4A3622"/>
              </a:solidFill>
              <a:ln w="25400">
                <a:miter lim="400000"/>
              </a:ln>
            </p:spPr>
            <p:txBody>
              <a:bodyPr lIns="50800" tIns="50800" rIns="50800" bIns="50800" anchor="ctr"/>
              <a:lstStyle/>
              <a:p>
                <a:pPr defTabSz="1219140">
                  <a:tabLst>
                    <a:tab pos="1117544" algn="l"/>
                  </a:tabLst>
                  <a:defRPr>
                    <a:effectLst>
                      <a:outerShdw blurRad="38100" dist="12700" dir="5400000" rotWithShape="0">
                        <a:srgbClr val="000000">
                          <a:alpha val="50000"/>
                        </a:srgbClr>
                      </a:outerShdw>
                    </a:effectLst>
                  </a:defRPr>
                </a:pPr>
                <a:endParaRPr sz="2400">
                  <a:solidFill>
                    <a:prstClr val="black"/>
                  </a:solidFill>
                  <a:effectLst>
                    <a:outerShdw blurRad="38100" dist="12700" dir="5400000" rotWithShape="0">
                      <a:srgbClr val="000000">
                        <a:alpha val="50000"/>
                      </a:srgbClr>
                    </a:outerShdw>
                  </a:effectLst>
                  <a:latin typeface="Calibri" panose="020F0502020204030204"/>
                </a:endParaRPr>
              </a:p>
            </p:txBody>
          </p:sp>
          <p:sp>
            <p:nvSpPr>
              <p:cNvPr id="23" name="Shape 110">
                <a:extLst>
                  <a:ext uri="{FF2B5EF4-FFF2-40B4-BE49-F238E27FC236}">
                    <a16:creationId xmlns:a16="http://schemas.microsoft.com/office/drawing/2014/main" id="{95B3E430-BAD3-4270-8016-2730369C512D}"/>
                  </a:ext>
                </a:extLst>
              </p:cNvPr>
              <p:cNvSpPr/>
              <p:nvPr/>
            </p:nvSpPr>
            <p:spPr>
              <a:xfrm>
                <a:off x="6745936" y="5700045"/>
                <a:ext cx="703073" cy="729874"/>
              </a:xfrm>
              <a:custGeom>
                <a:avLst/>
                <a:gdLst/>
                <a:ahLst/>
                <a:cxnLst>
                  <a:cxn ang="0">
                    <a:pos x="wd2" y="hd2"/>
                  </a:cxn>
                  <a:cxn ang="5400000">
                    <a:pos x="wd2" y="hd2"/>
                  </a:cxn>
                  <a:cxn ang="10800000">
                    <a:pos x="wd2" y="hd2"/>
                  </a:cxn>
                  <a:cxn ang="16200000">
                    <a:pos x="wd2" y="hd2"/>
                  </a:cxn>
                </a:cxnLst>
                <a:rect l="0" t="0" r="r" b="b"/>
                <a:pathLst>
                  <a:path w="21600" h="21551" extrusionOk="0">
                    <a:moveTo>
                      <a:pt x="14639" y="15221"/>
                    </a:moveTo>
                    <a:lnTo>
                      <a:pt x="13203" y="15221"/>
                    </a:lnTo>
                    <a:cubicBezTo>
                      <a:pt x="14234" y="14621"/>
                      <a:pt x="15139" y="13421"/>
                      <a:pt x="15794" y="11951"/>
                    </a:cubicBezTo>
                    <a:cubicBezTo>
                      <a:pt x="15857" y="12161"/>
                      <a:pt x="15950" y="12281"/>
                      <a:pt x="16075" y="12311"/>
                    </a:cubicBezTo>
                    <a:cubicBezTo>
                      <a:pt x="16106" y="12311"/>
                      <a:pt x="16138" y="12311"/>
                      <a:pt x="16138" y="12311"/>
                    </a:cubicBezTo>
                    <a:cubicBezTo>
                      <a:pt x="16481" y="12311"/>
                      <a:pt x="16918" y="11681"/>
                      <a:pt x="17261" y="10541"/>
                    </a:cubicBezTo>
                    <a:cubicBezTo>
                      <a:pt x="17636" y="9341"/>
                      <a:pt x="17573" y="8111"/>
                      <a:pt x="17105" y="7991"/>
                    </a:cubicBezTo>
                    <a:cubicBezTo>
                      <a:pt x="17074" y="7991"/>
                      <a:pt x="17043" y="7961"/>
                      <a:pt x="17012" y="7961"/>
                    </a:cubicBezTo>
                    <a:cubicBezTo>
                      <a:pt x="17012" y="7961"/>
                      <a:pt x="16980" y="7961"/>
                      <a:pt x="16980" y="7961"/>
                    </a:cubicBezTo>
                    <a:cubicBezTo>
                      <a:pt x="17292" y="5651"/>
                      <a:pt x="16762" y="3551"/>
                      <a:pt x="15420" y="2021"/>
                    </a:cubicBezTo>
                    <a:cubicBezTo>
                      <a:pt x="15139" y="1691"/>
                      <a:pt x="14827" y="1421"/>
                      <a:pt x="14514" y="1151"/>
                    </a:cubicBezTo>
                    <a:cubicBezTo>
                      <a:pt x="14234" y="911"/>
                      <a:pt x="13921" y="701"/>
                      <a:pt x="13578" y="581"/>
                    </a:cubicBezTo>
                    <a:cubicBezTo>
                      <a:pt x="12798" y="191"/>
                      <a:pt x="11986" y="11"/>
                      <a:pt x="11112" y="11"/>
                    </a:cubicBezTo>
                    <a:cubicBezTo>
                      <a:pt x="10987" y="11"/>
                      <a:pt x="10894" y="11"/>
                      <a:pt x="10831" y="11"/>
                    </a:cubicBezTo>
                    <a:cubicBezTo>
                      <a:pt x="9926" y="-49"/>
                      <a:pt x="9021" y="131"/>
                      <a:pt x="8209" y="491"/>
                    </a:cubicBezTo>
                    <a:cubicBezTo>
                      <a:pt x="7523" y="671"/>
                      <a:pt x="6992" y="1091"/>
                      <a:pt x="6555" y="1601"/>
                    </a:cubicBezTo>
                    <a:cubicBezTo>
                      <a:pt x="6555" y="1601"/>
                      <a:pt x="6555" y="1601"/>
                      <a:pt x="6524" y="1631"/>
                    </a:cubicBezTo>
                    <a:cubicBezTo>
                      <a:pt x="6243" y="1841"/>
                      <a:pt x="6024" y="2051"/>
                      <a:pt x="5899" y="2321"/>
                    </a:cubicBezTo>
                    <a:cubicBezTo>
                      <a:pt x="4745" y="3821"/>
                      <a:pt x="4276" y="5801"/>
                      <a:pt x="4557" y="7991"/>
                    </a:cubicBezTo>
                    <a:cubicBezTo>
                      <a:pt x="4557" y="7991"/>
                      <a:pt x="4526" y="7991"/>
                      <a:pt x="4526" y="7991"/>
                    </a:cubicBezTo>
                    <a:cubicBezTo>
                      <a:pt x="4495" y="7991"/>
                      <a:pt x="4464" y="7991"/>
                      <a:pt x="4432" y="8021"/>
                    </a:cubicBezTo>
                    <a:cubicBezTo>
                      <a:pt x="3964" y="8141"/>
                      <a:pt x="3902" y="9341"/>
                      <a:pt x="4276" y="10571"/>
                    </a:cubicBezTo>
                    <a:cubicBezTo>
                      <a:pt x="4620" y="11681"/>
                      <a:pt x="5057" y="12311"/>
                      <a:pt x="5400" y="12311"/>
                    </a:cubicBezTo>
                    <a:cubicBezTo>
                      <a:pt x="5431" y="12311"/>
                      <a:pt x="5462" y="12311"/>
                      <a:pt x="5462" y="12311"/>
                    </a:cubicBezTo>
                    <a:cubicBezTo>
                      <a:pt x="5587" y="12281"/>
                      <a:pt x="5681" y="12191"/>
                      <a:pt x="5743" y="11981"/>
                    </a:cubicBezTo>
                    <a:cubicBezTo>
                      <a:pt x="6430" y="13421"/>
                      <a:pt x="7304" y="14621"/>
                      <a:pt x="8334" y="15221"/>
                    </a:cubicBezTo>
                    <a:lnTo>
                      <a:pt x="6929" y="15191"/>
                    </a:lnTo>
                    <a:cubicBezTo>
                      <a:pt x="3184" y="15191"/>
                      <a:pt x="0" y="17951"/>
                      <a:pt x="0" y="21551"/>
                    </a:cubicBezTo>
                    <a:lnTo>
                      <a:pt x="1935" y="21551"/>
                    </a:lnTo>
                    <a:cubicBezTo>
                      <a:pt x="1935" y="19151"/>
                      <a:pt x="4183" y="17051"/>
                      <a:pt x="6929" y="17051"/>
                    </a:cubicBezTo>
                    <a:lnTo>
                      <a:pt x="14671" y="17051"/>
                    </a:lnTo>
                    <a:cubicBezTo>
                      <a:pt x="17417" y="17051"/>
                      <a:pt x="19665" y="19151"/>
                      <a:pt x="19665" y="21551"/>
                    </a:cubicBezTo>
                    <a:lnTo>
                      <a:pt x="21600" y="21551"/>
                    </a:lnTo>
                    <a:cubicBezTo>
                      <a:pt x="21538" y="17921"/>
                      <a:pt x="18447" y="15221"/>
                      <a:pt x="14639" y="15221"/>
                    </a:cubicBezTo>
                    <a:close/>
                    <a:moveTo>
                      <a:pt x="5462" y="7151"/>
                    </a:moveTo>
                    <a:cubicBezTo>
                      <a:pt x="5462" y="6971"/>
                      <a:pt x="5462" y="6821"/>
                      <a:pt x="5462" y="6641"/>
                    </a:cubicBezTo>
                    <a:cubicBezTo>
                      <a:pt x="5587" y="6521"/>
                      <a:pt x="5712" y="6281"/>
                      <a:pt x="5775" y="5831"/>
                    </a:cubicBezTo>
                    <a:cubicBezTo>
                      <a:pt x="5837" y="5411"/>
                      <a:pt x="5806" y="4901"/>
                      <a:pt x="5837" y="4451"/>
                    </a:cubicBezTo>
                    <a:cubicBezTo>
                      <a:pt x="5899" y="4301"/>
                      <a:pt x="5931" y="4241"/>
                      <a:pt x="5993" y="4091"/>
                    </a:cubicBezTo>
                    <a:cubicBezTo>
                      <a:pt x="6492" y="3671"/>
                      <a:pt x="7273" y="3221"/>
                      <a:pt x="8116" y="3221"/>
                    </a:cubicBezTo>
                    <a:cubicBezTo>
                      <a:pt x="8116" y="3221"/>
                      <a:pt x="8147" y="3221"/>
                      <a:pt x="8147" y="3221"/>
                    </a:cubicBezTo>
                    <a:cubicBezTo>
                      <a:pt x="8646" y="3521"/>
                      <a:pt x="9114" y="3521"/>
                      <a:pt x="9551" y="3761"/>
                    </a:cubicBezTo>
                    <a:cubicBezTo>
                      <a:pt x="9739" y="3881"/>
                      <a:pt x="10238" y="3911"/>
                      <a:pt x="10706" y="3911"/>
                    </a:cubicBezTo>
                    <a:cubicBezTo>
                      <a:pt x="11206" y="3911"/>
                      <a:pt x="11674" y="3881"/>
                      <a:pt x="11861" y="3761"/>
                    </a:cubicBezTo>
                    <a:cubicBezTo>
                      <a:pt x="12298" y="3491"/>
                      <a:pt x="12766" y="3491"/>
                      <a:pt x="13266" y="3191"/>
                    </a:cubicBezTo>
                    <a:cubicBezTo>
                      <a:pt x="13266" y="3191"/>
                      <a:pt x="13297" y="3191"/>
                      <a:pt x="13297" y="3191"/>
                    </a:cubicBezTo>
                    <a:cubicBezTo>
                      <a:pt x="14234" y="3191"/>
                      <a:pt x="15076" y="3761"/>
                      <a:pt x="15576" y="4181"/>
                    </a:cubicBezTo>
                    <a:cubicBezTo>
                      <a:pt x="15638" y="4721"/>
                      <a:pt x="15576" y="5291"/>
                      <a:pt x="15669" y="5831"/>
                    </a:cubicBezTo>
                    <a:cubicBezTo>
                      <a:pt x="15732" y="6431"/>
                      <a:pt x="15919" y="6611"/>
                      <a:pt x="16075" y="6701"/>
                    </a:cubicBezTo>
                    <a:cubicBezTo>
                      <a:pt x="16075" y="6851"/>
                      <a:pt x="16075" y="7001"/>
                      <a:pt x="16044" y="7181"/>
                    </a:cubicBezTo>
                    <a:cubicBezTo>
                      <a:pt x="14639" y="6731"/>
                      <a:pt x="13079" y="6701"/>
                      <a:pt x="11674" y="7151"/>
                    </a:cubicBezTo>
                    <a:lnTo>
                      <a:pt x="11393" y="7241"/>
                    </a:lnTo>
                    <a:lnTo>
                      <a:pt x="11331" y="7511"/>
                    </a:lnTo>
                    <a:cubicBezTo>
                      <a:pt x="11299" y="7631"/>
                      <a:pt x="11299" y="7781"/>
                      <a:pt x="11268" y="7901"/>
                    </a:cubicBezTo>
                    <a:lnTo>
                      <a:pt x="11268" y="7991"/>
                    </a:lnTo>
                    <a:lnTo>
                      <a:pt x="10145" y="7991"/>
                    </a:lnTo>
                    <a:lnTo>
                      <a:pt x="10145" y="7931"/>
                    </a:lnTo>
                    <a:cubicBezTo>
                      <a:pt x="10145" y="7811"/>
                      <a:pt x="10113" y="7661"/>
                      <a:pt x="10082" y="7541"/>
                    </a:cubicBezTo>
                    <a:lnTo>
                      <a:pt x="10020" y="7271"/>
                    </a:lnTo>
                    <a:lnTo>
                      <a:pt x="9770" y="7181"/>
                    </a:lnTo>
                    <a:cubicBezTo>
                      <a:pt x="8428" y="6731"/>
                      <a:pt x="6867" y="6731"/>
                      <a:pt x="5462" y="7151"/>
                    </a:cubicBezTo>
                    <a:close/>
                    <a:moveTo>
                      <a:pt x="15513" y="8321"/>
                    </a:moveTo>
                    <a:cubicBezTo>
                      <a:pt x="15513" y="8561"/>
                      <a:pt x="15420" y="8771"/>
                      <a:pt x="15264" y="8981"/>
                    </a:cubicBezTo>
                    <a:cubicBezTo>
                      <a:pt x="15014" y="9251"/>
                      <a:pt x="14639" y="9401"/>
                      <a:pt x="14265" y="9401"/>
                    </a:cubicBezTo>
                    <a:lnTo>
                      <a:pt x="13516" y="9401"/>
                    </a:lnTo>
                    <a:cubicBezTo>
                      <a:pt x="13141" y="9401"/>
                      <a:pt x="12798" y="9251"/>
                      <a:pt x="12548" y="9011"/>
                    </a:cubicBezTo>
                    <a:cubicBezTo>
                      <a:pt x="12361" y="8801"/>
                      <a:pt x="12236" y="8561"/>
                      <a:pt x="12267" y="8261"/>
                    </a:cubicBezTo>
                    <a:lnTo>
                      <a:pt x="12267" y="7931"/>
                    </a:lnTo>
                    <a:cubicBezTo>
                      <a:pt x="13297" y="7661"/>
                      <a:pt x="14421" y="7661"/>
                      <a:pt x="15482" y="7961"/>
                    </a:cubicBezTo>
                    <a:lnTo>
                      <a:pt x="15513" y="8321"/>
                    </a:lnTo>
                    <a:close/>
                    <a:moveTo>
                      <a:pt x="6024" y="7961"/>
                    </a:moveTo>
                    <a:cubicBezTo>
                      <a:pt x="7054" y="7691"/>
                      <a:pt x="8178" y="7691"/>
                      <a:pt x="9239" y="7991"/>
                    </a:cubicBezTo>
                    <a:lnTo>
                      <a:pt x="9239" y="8321"/>
                    </a:lnTo>
                    <a:cubicBezTo>
                      <a:pt x="9239" y="8561"/>
                      <a:pt x="9146" y="8801"/>
                      <a:pt x="8958" y="8981"/>
                    </a:cubicBezTo>
                    <a:cubicBezTo>
                      <a:pt x="8709" y="9251"/>
                      <a:pt x="8334" y="9401"/>
                      <a:pt x="7960" y="9401"/>
                    </a:cubicBezTo>
                    <a:lnTo>
                      <a:pt x="7210" y="9401"/>
                    </a:lnTo>
                    <a:cubicBezTo>
                      <a:pt x="6836" y="9401"/>
                      <a:pt x="6492" y="9251"/>
                      <a:pt x="6243" y="9011"/>
                    </a:cubicBezTo>
                    <a:cubicBezTo>
                      <a:pt x="6055" y="8801"/>
                      <a:pt x="5931" y="8561"/>
                      <a:pt x="5962" y="8291"/>
                    </a:cubicBezTo>
                    <a:lnTo>
                      <a:pt x="6024" y="7961"/>
                    </a:lnTo>
                    <a:close/>
                    <a:moveTo>
                      <a:pt x="6024" y="10031"/>
                    </a:moveTo>
                    <a:cubicBezTo>
                      <a:pt x="6368" y="10241"/>
                      <a:pt x="6805" y="10421"/>
                      <a:pt x="7242" y="10421"/>
                    </a:cubicBezTo>
                    <a:lnTo>
                      <a:pt x="7242" y="10421"/>
                    </a:lnTo>
                    <a:lnTo>
                      <a:pt x="8022" y="10361"/>
                    </a:lnTo>
                    <a:cubicBezTo>
                      <a:pt x="8677" y="10331"/>
                      <a:pt x="9271" y="10091"/>
                      <a:pt x="9708" y="9641"/>
                    </a:cubicBezTo>
                    <a:cubicBezTo>
                      <a:pt x="9926" y="9431"/>
                      <a:pt x="10082" y="9191"/>
                      <a:pt x="10145" y="8891"/>
                    </a:cubicBezTo>
                    <a:lnTo>
                      <a:pt x="11393" y="8891"/>
                    </a:lnTo>
                    <a:cubicBezTo>
                      <a:pt x="11487" y="9191"/>
                      <a:pt x="11643" y="9461"/>
                      <a:pt x="11861" y="9701"/>
                    </a:cubicBezTo>
                    <a:cubicBezTo>
                      <a:pt x="12267" y="10121"/>
                      <a:pt x="12891" y="10391"/>
                      <a:pt x="13516" y="10391"/>
                    </a:cubicBezTo>
                    <a:lnTo>
                      <a:pt x="13516" y="10391"/>
                    </a:lnTo>
                    <a:lnTo>
                      <a:pt x="14296" y="10331"/>
                    </a:lnTo>
                    <a:cubicBezTo>
                      <a:pt x="14733" y="10301"/>
                      <a:pt x="15139" y="10151"/>
                      <a:pt x="15513" y="9941"/>
                    </a:cubicBezTo>
                    <a:cubicBezTo>
                      <a:pt x="14546" y="13031"/>
                      <a:pt x="12860" y="14831"/>
                      <a:pt x="10769" y="14831"/>
                    </a:cubicBezTo>
                    <a:cubicBezTo>
                      <a:pt x="8709" y="14891"/>
                      <a:pt x="6992" y="13121"/>
                      <a:pt x="6024" y="10031"/>
                    </a:cubicBezTo>
                    <a:close/>
                  </a:path>
                </a:pathLst>
              </a:custGeom>
              <a:solidFill>
                <a:srgbClr val="4A3622"/>
              </a:solidFill>
              <a:ln w="25400">
                <a:miter lim="400000"/>
              </a:ln>
            </p:spPr>
            <p:txBody>
              <a:bodyPr lIns="50800" tIns="50800" rIns="50800" bIns="50800" anchor="ctr"/>
              <a:lstStyle/>
              <a:p>
                <a:pPr defTabSz="1219140">
                  <a:tabLst>
                    <a:tab pos="1117544" algn="l"/>
                  </a:tabLst>
                  <a:defRPr>
                    <a:effectLst>
                      <a:outerShdw blurRad="38100" dist="12700" dir="5400000" rotWithShape="0">
                        <a:srgbClr val="000000">
                          <a:alpha val="50000"/>
                        </a:srgbClr>
                      </a:outerShdw>
                    </a:effectLst>
                  </a:defRPr>
                </a:pPr>
                <a:endParaRPr sz="2400">
                  <a:solidFill>
                    <a:prstClr val="black"/>
                  </a:solidFill>
                  <a:effectLst>
                    <a:outerShdw blurRad="38100" dist="12700" dir="5400000" rotWithShape="0">
                      <a:srgbClr val="000000">
                        <a:alpha val="50000"/>
                      </a:srgbClr>
                    </a:outerShdw>
                  </a:effectLst>
                  <a:latin typeface="Calibri" panose="020F0502020204030204"/>
                </a:endParaRPr>
              </a:p>
            </p:txBody>
          </p:sp>
        </p:grpSp>
        <p:sp>
          <p:nvSpPr>
            <p:cNvPr id="24" name="Rectángulo 23">
              <a:extLst>
                <a:ext uri="{FF2B5EF4-FFF2-40B4-BE49-F238E27FC236}">
                  <a16:creationId xmlns:a16="http://schemas.microsoft.com/office/drawing/2014/main" id="{5C6DD6B9-43F5-4931-8DA2-F088B0846057}"/>
                </a:ext>
              </a:extLst>
            </p:cNvPr>
            <p:cNvSpPr/>
            <p:nvPr/>
          </p:nvSpPr>
          <p:spPr>
            <a:xfrm>
              <a:off x="2976262" y="6090374"/>
              <a:ext cx="2246825" cy="707694"/>
            </a:xfrm>
            <a:prstGeom prst="rect">
              <a:avLst/>
            </a:prstGeom>
          </p:spPr>
          <p:txBody>
            <a:bodyPr wrap="square">
              <a:spAutoFit/>
            </a:bodyPr>
            <a:lstStyle/>
            <a:p>
              <a:pPr algn="ctr" defTabSz="1219140">
                <a:defRPr/>
              </a:pPr>
              <a:r>
                <a:rPr lang="es-ES" sz="1333" b="1" i="1" kern="0" dirty="0">
                  <a:solidFill>
                    <a:srgbClr val="0070C0"/>
                  </a:solidFill>
                  <a:latin typeface="Bankia" panose="02000506040000020004" pitchFamily="2" charset="0"/>
                </a:rPr>
                <a:t>“Necesito firmar el contrato de la nueva tarjeta sin acudir a la oficina”</a:t>
              </a:r>
              <a:endParaRPr lang="es-ES" sz="1333" i="1" kern="0" dirty="0">
                <a:solidFill>
                  <a:srgbClr val="0070C0"/>
                </a:solidFill>
                <a:latin typeface="Bankia" panose="02000506040000020004" pitchFamily="2" charset="0"/>
              </a:endParaRPr>
            </a:p>
          </p:txBody>
        </p:sp>
        <p:grpSp>
          <p:nvGrpSpPr>
            <p:cNvPr id="25" name="Group 576">
              <a:extLst>
                <a:ext uri="{FF2B5EF4-FFF2-40B4-BE49-F238E27FC236}">
                  <a16:creationId xmlns:a16="http://schemas.microsoft.com/office/drawing/2014/main" id="{B79FCF59-78A8-42A8-B0B8-C9D9ECF33005}"/>
                </a:ext>
              </a:extLst>
            </p:cNvPr>
            <p:cNvGrpSpPr/>
            <p:nvPr/>
          </p:nvGrpSpPr>
          <p:grpSpPr>
            <a:xfrm>
              <a:off x="3837092" y="5541237"/>
              <a:ext cx="434707" cy="397335"/>
              <a:chOff x="0" y="0"/>
              <a:chExt cx="325678" cy="308977"/>
            </a:xfrm>
          </p:grpSpPr>
          <p:sp>
            <p:nvSpPr>
              <p:cNvPr id="26" name="Shape 574">
                <a:extLst>
                  <a:ext uri="{FF2B5EF4-FFF2-40B4-BE49-F238E27FC236}">
                    <a16:creationId xmlns:a16="http://schemas.microsoft.com/office/drawing/2014/main" id="{090A5104-454D-40B2-B05E-E66FB6C14061}"/>
                  </a:ext>
                </a:extLst>
              </p:cNvPr>
              <p:cNvSpPr/>
              <p:nvPr/>
            </p:nvSpPr>
            <p:spPr>
              <a:xfrm>
                <a:off x="0" y="93945"/>
                <a:ext cx="221294" cy="215032"/>
              </a:xfrm>
              <a:custGeom>
                <a:avLst/>
                <a:gdLst/>
                <a:ahLst/>
                <a:cxnLst>
                  <a:cxn ang="0">
                    <a:pos x="wd2" y="hd2"/>
                  </a:cxn>
                  <a:cxn ang="5400000">
                    <a:pos x="wd2" y="hd2"/>
                  </a:cxn>
                  <a:cxn ang="10800000">
                    <a:pos x="wd2" y="hd2"/>
                  </a:cxn>
                  <a:cxn ang="16200000">
                    <a:pos x="wd2" y="hd2"/>
                  </a:cxn>
                </a:cxnLst>
                <a:rect l="0" t="0" r="r" b="b"/>
                <a:pathLst>
                  <a:path w="21600" h="21600" extrusionOk="0">
                    <a:moveTo>
                      <a:pt x="5013" y="21600"/>
                    </a:moveTo>
                    <a:cubicBezTo>
                      <a:pt x="4809" y="21600"/>
                      <a:pt x="4646" y="21558"/>
                      <a:pt x="4442" y="21474"/>
                    </a:cubicBezTo>
                    <a:cubicBezTo>
                      <a:pt x="3994" y="21264"/>
                      <a:pt x="3709" y="20803"/>
                      <a:pt x="3709" y="20300"/>
                    </a:cubicBezTo>
                    <a:lnTo>
                      <a:pt x="3709" y="16693"/>
                    </a:lnTo>
                    <a:lnTo>
                      <a:pt x="2527" y="16693"/>
                    </a:lnTo>
                    <a:cubicBezTo>
                      <a:pt x="1141" y="16693"/>
                      <a:pt x="0" y="15518"/>
                      <a:pt x="0" y="14092"/>
                    </a:cubicBezTo>
                    <a:lnTo>
                      <a:pt x="0" y="2600"/>
                    </a:lnTo>
                    <a:cubicBezTo>
                      <a:pt x="0" y="1174"/>
                      <a:pt x="1141" y="0"/>
                      <a:pt x="2527" y="0"/>
                    </a:cubicBezTo>
                    <a:lnTo>
                      <a:pt x="19073" y="0"/>
                    </a:lnTo>
                    <a:cubicBezTo>
                      <a:pt x="20459" y="0"/>
                      <a:pt x="21600" y="1174"/>
                      <a:pt x="21600" y="2600"/>
                    </a:cubicBezTo>
                    <a:lnTo>
                      <a:pt x="21600" y="14050"/>
                    </a:lnTo>
                    <a:cubicBezTo>
                      <a:pt x="21600" y="15477"/>
                      <a:pt x="20459" y="16651"/>
                      <a:pt x="19073" y="16651"/>
                    </a:cubicBezTo>
                    <a:lnTo>
                      <a:pt x="11452" y="16651"/>
                    </a:lnTo>
                    <a:lnTo>
                      <a:pt x="5746" y="21264"/>
                    </a:lnTo>
                    <a:cubicBezTo>
                      <a:pt x="5583" y="21516"/>
                      <a:pt x="5298" y="21600"/>
                      <a:pt x="5013" y="21600"/>
                    </a:cubicBezTo>
                    <a:lnTo>
                      <a:pt x="5013" y="21600"/>
                    </a:lnTo>
                    <a:close/>
                    <a:moveTo>
                      <a:pt x="2568" y="2600"/>
                    </a:moveTo>
                    <a:lnTo>
                      <a:pt x="2568" y="14050"/>
                    </a:lnTo>
                    <a:lnTo>
                      <a:pt x="5013" y="14050"/>
                    </a:lnTo>
                    <a:cubicBezTo>
                      <a:pt x="5706" y="14050"/>
                      <a:pt x="6276" y="14638"/>
                      <a:pt x="6276" y="15351"/>
                    </a:cubicBezTo>
                    <a:lnTo>
                      <a:pt x="6276" y="17574"/>
                    </a:lnTo>
                    <a:lnTo>
                      <a:pt x="10270" y="14344"/>
                    </a:lnTo>
                    <a:cubicBezTo>
                      <a:pt x="10515" y="14176"/>
                      <a:pt x="10759" y="14050"/>
                      <a:pt x="11045" y="14050"/>
                    </a:cubicBezTo>
                    <a:lnTo>
                      <a:pt x="19073" y="14050"/>
                    </a:lnTo>
                    <a:lnTo>
                      <a:pt x="19073" y="2600"/>
                    </a:lnTo>
                    <a:lnTo>
                      <a:pt x="2568" y="2600"/>
                    </a:lnTo>
                    <a:lnTo>
                      <a:pt x="2568" y="2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sp>
            <p:nvSpPr>
              <p:cNvPr id="27" name="Shape 575">
                <a:extLst>
                  <a:ext uri="{FF2B5EF4-FFF2-40B4-BE49-F238E27FC236}">
                    <a16:creationId xmlns:a16="http://schemas.microsoft.com/office/drawing/2014/main" id="{295396CA-A77D-44E7-BA9C-CB282DB50F7C}"/>
                  </a:ext>
                </a:extLst>
              </p:cNvPr>
              <p:cNvSpPr/>
              <p:nvPr/>
            </p:nvSpPr>
            <p:spPr>
              <a:xfrm>
                <a:off x="104383" y="0"/>
                <a:ext cx="221295" cy="215031"/>
              </a:xfrm>
              <a:custGeom>
                <a:avLst/>
                <a:gdLst/>
                <a:ahLst/>
                <a:cxnLst>
                  <a:cxn ang="0">
                    <a:pos x="wd2" y="hd2"/>
                  </a:cxn>
                  <a:cxn ang="5400000">
                    <a:pos x="wd2" y="hd2"/>
                  </a:cxn>
                  <a:cxn ang="10800000">
                    <a:pos x="wd2" y="hd2"/>
                  </a:cxn>
                  <a:cxn ang="16200000">
                    <a:pos x="wd2" y="hd2"/>
                  </a:cxn>
                </a:cxnLst>
                <a:rect l="0" t="0" r="r" b="b"/>
                <a:pathLst>
                  <a:path w="21600" h="21600" extrusionOk="0">
                    <a:moveTo>
                      <a:pt x="16587" y="21600"/>
                    </a:moveTo>
                    <a:cubicBezTo>
                      <a:pt x="16302" y="21600"/>
                      <a:pt x="16017" y="21516"/>
                      <a:pt x="15813" y="21306"/>
                    </a:cubicBezTo>
                    <a:lnTo>
                      <a:pt x="9781" y="16399"/>
                    </a:lnTo>
                    <a:cubicBezTo>
                      <a:pt x="9211" y="15938"/>
                      <a:pt x="9129" y="15141"/>
                      <a:pt x="9577" y="14554"/>
                    </a:cubicBezTo>
                    <a:cubicBezTo>
                      <a:pt x="10026" y="13967"/>
                      <a:pt x="10800" y="13883"/>
                      <a:pt x="11371" y="14344"/>
                    </a:cubicBezTo>
                    <a:lnTo>
                      <a:pt x="15365" y="17574"/>
                    </a:lnTo>
                    <a:lnTo>
                      <a:pt x="15365" y="15351"/>
                    </a:lnTo>
                    <a:cubicBezTo>
                      <a:pt x="15365" y="14638"/>
                      <a:pt x="15935" y="14050"/>
                      <a:pt x="16628" y="14050"/>
                    </a:cubicBezTo>
                    <a:lnTo>
                      <a:pt x="19073" y="14050"/>
                    </a:lnTo>
                    <a:lnTo>
                      <a:pt x="19073" y="2600"/>
                    </a:lnTo>
                    <a:lnTo>
                      <a:pt x="2527" y="2600"/>
                    </a:lnTo>
                    <a:lnTo>
                      <a:pt x="2527" y="10443"/>
                    </a:lnTo>
                    <a:cubicBezTo>
                      <a:pt x="2527" y="11157"/>
                      <a:pt x="1956" y="11744"/>
                      <a:pt x="1263" y="11744"/>
                    </a:cubicBezTo>
                    <a:cubicBezTo>
                      <a:pt x="571" y="11744"/>
                      <a:pt x="0" y="11157"/>
                      <a:pt x="0" y="10443"/>
                    </a:cubicBezTo>
                    <a:lnTo>
                      <a:pt x="0" y="2600"/>
                    </a:lnTo>
                    <a:cubicBezTo>
                      <a:pt x="0" y="1174"/>
                      <a:pt x="1141" y="0"/>
                      <a:pt x="2527" y="0"/>
                    </a:cubicBezTo>
                    <a:lnTo>
                      <a:pt x="19073" y="0"/>
                    </a:lnTo>
                    <a:cubicBezTo>
                      <a:pt x="20459" y="0"/>
                      <a:pt x="21600" y="1174"/>
                      <a:pt x="21600" y="2600"/>
                    </a:cubicBezTo>
                    <a:lnTo>
                      <a:pt x="21600" y="14050"/>
                    </a:lnTo>
                    <a:cubicBezTo>
                      <a:pt x="21600" y="15477"/>
                      <a:pt x="20459" y="16651"/>
                      <a:pt x="19073" y="16651"/>
                    </a:cubicBezTo>
                    <a:lnTo>
                      <a:pt x="17891" y="16651"/>
                    </a:lnTo>
                    <a:lnTo>
                      <a:pt x="17891" y="20258"/>
                    </a:lnTo>
                    <a:cubicBezTo>
                      <a:pt x="17891" y="20761"/>
                      <a:pt x="17606" y="21223"/>
                      <a:pt x="17158" y="21432"/>
                    </a:cubicBezTo>
                    <a:cubicBezTo>
                      <a:pt x="16954" y="21558"/>
                      <a:pt x="16750" y="21600"/>
                      <a:pt x="16587" y="21600"/>
                    </a:cubicBezTo>
                    <a:lnTo>
                      <a:pt x="16587" y="21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grpSp>
        <p:sp>
          <p:nvSpPr>
            <p:cNvPr id="28" name="Rectángulo 27">
              <a:extLst>
                <a:ext uri="{FF2B5EF4-FFF2-40B4-BE49-F238E27FC236}">
                  <a16:creationId xmlns:a16="http://schemas.microsoft.com/office/drawing/2014/main" id="{2273F728-7235-4778-80F9-773B710A4818}"/>
                </a:ext>
              </a:extLst>
            </p:cNvPr>
            <p:cNvSpPr/>
            <p:nvPr/>
          </p:nvSpPr>
          <p:spPr>
            <a:xfrm>
              <a:off x="5539833" y="6117299"/>
              <a:ext cx="1843155" cy="707694"/>
            </a:xfrm>
            <a:prstGeom prst="rect">
              <a:avLst/>
            </a:prstGeom>
          </p:spPr>
          <p:txBody>
            <a:bodyPr wrap="square">
              <a:spAutoFit/>
            </a:bodyPr>
            <a:lstStyle/>
            <a:p>
              <a:pPr algn="ctr" defTabSz="1219140">
                <a:defRPr/>
              </a:pPr>
              <a:r>
                <a:rPr lang="es-ES" sz="1333" b="1" i="1" kern="0" dirty="0">
                  <a:solidFill>
                    <a:srgbClr val="0070C0"/>
                  </a:solidFill>
                  <a:latin typeface="Bankia" panose="02000506040000020004" pitchFamily="2" charset="0"/>
                </a:rPr>
                <a:t>“¿Qué pasos debo seguir para realizar un </a:t>
              </a:r>
              <a:r>
                <a:rPr lang="es-ES" sz="1333" b="1" i="1" kern="0" dirty="0" err="1">
                  <a:solidFill>
                    <a:srgbClr val="0070C0"/>
                  </a:solidFill>
                  <a:latin typeface="Bankia" panose="02000506040000020004" pitchFamily="2" charset="0"/>
                </a:rPr>
                <a:t>Bizum</a:t>
              </a:r>
              <a:r>
                <a:rPr lang="es-ES" sz="1333" b="1" i="1" kern="0" dirty="0">
                  <a:solidFill>
                    <a:srgbClr val="0070C0"/>
                  </a:solidFill>
                  <a:latin typeface="Bankia" panose="02000506040000020004" pitchFamily="2" charset="0"/>
                </a:rPr>
                <a:t>?”</a:t>
              </a:r>
              <a:endParaRPr lang="es-ES" sz="1333" i="1" kern="0" dirty="0">
                <a:solidFill>
                  <a:srgbClr val="0070C0"/>
                </a:solidFill>
                <a:latin typeface="Bankia" panose="02000506040000020004" pitchFamily="2" charset="0"/>
              </a:endParaRPr>
            </a:p>
          </p:txBody>
        </p:sp>
        <p:grpSp>
          <p:nvGrpSpPr>
            <p:cNvPr id="29" name="Group 576">
              <a:extLst>
                <a:ext uri="{FF2B5EF4-FFF2-40B4-BE49-F238E27FC236}">
                  <a16:creationId xmlns:a16="http://schemas.microsoft.com/office/drawing/2014/main" id="{367F3179-0724-441C-8956-D7625257F888}"/>
                </a:ext>
              </a:extLst>
            </p:cNvPr>
            <p:cNvGrpSpPr/>
            <p:nvPr/>
          </p:nvGrpSpPr>
          <p:grpSpPr>
            <a:xfrm>
              <a:off x="6202869" y="5541237"/>
              <a:ext cx="434707" cy="397335"/>
              <a:chOff x="0" y="0"/>
              <a:chExt cx="325678" cy="308977"/>
            </a:xfrm>
          </p:grpSpPr>
          <p:sp>
            <p:nvSpPr>
              <p:cNvPr id="30" name="Shape 574">
                <a:extLst>
                  <a:ext uri="{FF2B5EF4-FFF2-40B4-BE49-F238E27FC236}">
                    <a16:creationId xmlns:a16="http://schemas.microsoft.com/office/drawing/2014/main" id="{740349CA-2DEC-4C57-AF59-8C4620C637B8}"/>
                  </a:ext>
                </a:extLst>
              </p:cNvPr>
              <p:cNvSpPr/>
              <p:nvPr/>
            </p:nvSpPr>
            <p:spPr>
              <a:xfrm>
                <a:off x="0" y="93945"/>
                <a:ext cx="221294" cy="215032"/>
              </a:xfrm>
              <a:custGeom>
                <a:avLst/>
                <a:gdLst/>
                <a:ahLst/>
                <a:cxnLst>
                  <a:cxn ang="0">
                    <a:pos x="wd2" y="hd2"/>
                  </a:cxn>
                  <a:cxn ang="5400000">
                    <a:pos x="wd2" y="hd2"/>
                  </a:cxn>
                  <a:cxn ang="10800000">
                    <a:pos x="wd2" y="hd2"/>
                  </a:cxn>
                  <a:cxn ang="16200000">
                    <a:pos x="wd2" y="hd2"/>
                  </a:cxn>
                </a:cxnLst>
                <a:rect l="0" t="0" r="r" b="b"/>
                <a:pathLst>
                  <a:path w="21600" h="21600" extrusionOk="0">
                    <a:moveTo>
                      <a:pt x="5013" y="21600"/>
                    </a:moveTo>
                    <a:cubicBezTo>
                      <a:pt x="4809" y="21600"/>
                      <a:pt x="4646" y="21558"/>
                      <a:pt x="4442" y="21474"/>
                    </a:cubicBezTo>
                    <a:cubicBezTo>
                      <a:pt x="3994" y="21264"/>
                      <a:pt x="3709" y="20803"/>
                      <a:pt x="3709" y="20300"/>
                    </a:cubicBezTo>
                    <a:lnTo>
                      <a:pt x="3709" y="16693"/>
                    </a:lnTo>
                    <a:lnTo>
                      <a:pt x="2527" y="16693"/>
                    </a:lnTo>
                    <a:cubicBezTo>
                      <a:pt x="1141" y="16693"/>
                      <a:pt x="0" y="15518"/>
                      <a:pt x="0" y="14092"/>
                    </a:cubicBezTo>
                    <a:lnTo>
                      <a:pt x="0" y="2600"/>
                    </a:lnTo>
                    <a:cubicBezTo>
                      <a:pt x="0" y="1174"/>
                      <a:pt x="1141" y="0"/>
                      <a:pt x="2527" y="0"/>
                    </a:cubicBezTo>
                    <a:lnTo>
                      <a:pt x="19073" y="0"/>
                    </a:lnTo>
                    <a:cubicBezTo>
                      <a:pt x="20459" y="0"/>
                      <a:pt x="21600" y="1174"/>
                      <a:pt x="21600" y="2600"/>
                    </a:cubicBezTo>
                    <a:lnTo>
                      <a:pt x="21600" y="14050"/>
                    </a:lnTo>
                    <a:cubicBezTo>
                      <a:pt x="21600" y="15477"/>
                      <a:pt x="20459" y="16651"/>
                      <a:pt x="19073" y="16651"/>
                    </a:cubicBezTo>
                    <a:lnTo>
                      <a:pt x="11452" y="16651"/>
                    </a:lnTo>
                    <a:lnTo>
                      <a:pt x="5746" y="21264"/>
                    </a:lnTo>
                    <a:cubicBezTo>
                      <a:pt x="5583" y="21516"/>
                      <a:pt x="5298" y="21600"/>
                      <a:pt x="5013" y="21600"/>
                    </a:cubicBezTo>
                    <a:lnTo>
                      <a:pt x="5013" y="21600"/>
                    </a:lnTo>
                    <a:close/>
                    <a:moveTo>
                      <a:pt x="2568" y="2600"/>
                    </a:moveTo>
                    <a:lnTo>
                      <a:pt x="2568" y="14050"/>
                    </a:lnTo>
                    <a:lnTo>
                      <a:pt x="5013" y="14050"/>
                    </a:lnTo>
                    <a:cubicBezTo>
                      <a:pt x="5706" y="14050"/>
                      <a:pt x="6276" y="14638"/>
                      <a:pt x="6276" y="15351"/>
                    </a:cubicBezTo>
                    <a:lnTo>
                      <a:pt x="6276" y="17574"/>
                    </a:lnTo>
                    <a:lnTo>
                      <a:pt x="10270" y="14344"/>
                    </a:lnTo>
                    <a:cubicBezTo>
                      <a:pt x="10515" y="14176"/>
                      <a:pt x="10759" y="14050"/>
                      <a:pt x="11045" y="14050"/>
                    </a:cubicBezTo>
                    <a:lnTo>
                      <a:pt x="19073" y="14050"/>
                    </a:lnTo>
                    <a:lnTo>
                      <a:pt x="19073" y="2600"/>
                    </a:lnTo>
                    <a:lnTo>
                      <a:pt x="2568" y="2600"/>
                    </a:lnTo>
                    <a:lnTo>
                      <a:pt x="2568" y="2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sp>
            <p:nvSpPr>
              <p:cNvPr id="31" name="Shape 575">
                <a:extLst>
                  <a:ext uri="{FF2B5EF4-FFF2-40B4-BE49-F238E27FC236}">
                    <a16:creationId xmlns:a16="http://schemas.microsoft.com/office/drawing/2014/main" id="{5F9D85AE-A386-4D67-AA72-0F60E139ECCA}"/>
                  </a:ext>
                </a:extLst>
              </p:cNvPr>
              <p:cNvSpPr/>
              <p:nvPr/>
            </p:nvSpPr>
            <p:spPr>
              <a:xfrm>
                <a:off x="104383" y="0"/>
                <a:ext cx="221295" cy="215031"/>
              </a:xfrm>
              <a:custGeom>
                <a:avLst/>
                <a:gdLst/>
                <a:ahLst/>
                <a:cxnLst>
                  <a:cxn ang="0">
                    <a:pos x="wd2" y="hd2"/>
                  </a:cxn>
                  <a:cxn ang="5400000">
                    <a:pos x="wd2" y="hd2"/>
                  </a:cxn>
                  <a:cxn ang="10800000">
                    <a:pos x="wd2" y="hd2"/>
                  </a:cxn>
                  <a:cxn ang="16200000">
                    <a:pos x="wd2" y="hd2"/>
                  </a:cxn>
                </a:cxnLst>
                <a:rect l="0" t="0" r="r" b="b"/>
                <a:pathLst>
                  <a:path w="21600" h="21600" extrusionOk="0">
                    <a:moveTo>
                      <a:pt x="16587" y="21600"/>
                    </a:moveTo>
                    <a:cubicBezTo>
                      <a:pt x="16302" y="21600"/>
                      <a:pt x="16017" y="21516"/>
                      <a:pt x="15813" y="21306"/>
                    </a:cubicBezTo>
                    <a:lnTo>
                      <a:pt x="9781" y="16399"/>
                    </a:lnTo>
                    <a:cubicBezTo>
                      <a:pt x="9211" y="15938"/>
                      <a:pt x="9129" y="15141"/>
                      <a:pt x="9577" y="14554"/>
                    </a:cubicBezTo>
                    <a:cubicBezTo>
                      <a:pt x="10026" y="13967"/>
                      <a:pt x="10800" y="13883"/>
                      <a:pt x="11371" y="14344"/>
                    </a:cubicBezTo>
                    <a:lnTo>
                      <a:pt x="15365" y="17574"/>
                    </a:lnTo>
                    <a:lnTo>
                      <a:pt x="15365" y="15351"/>
                    </a:lnTo>
                    <a:cubicBezTo>
                      <a:pt x="15365" y="14638"/>
                      <a:pt x="15935" y="14050"/>
                      <a:pt x="16628" y="14050"/>
                    </a:cubicBezTo>
                    <a:lnTo>
                      <a:pt x="19073" y="14050"/>
                    </a:lnTo>
                    <a:lnTo>
                      <a:pt x="19073" y="2600"/>
                    </a:lnTo>
                    <a:lnTo>
                      <a:pt x="2527" y="2600"/>
                    </a:lnTo>
                    <a:lnTo>
                      <a:pt x="2527" y="10443"/>
                    </a:lnTo>
                    <a:cubicBezTo>
                      <a:pt x="2527" y="11157"/>
                      <a:pt x="1956" y="11744"/>
                      <a:pt x="1263" y="11744"/>
                    </a:cubicBezTo>
                    <a:cubicBezTo>
                      <a:pt x="571" y="11744"/>
                      <a:pt x="0" y="11157"/>
                      <a:pt x="0" y="10443"/>
                    </a:cubicBezTo>
                    <a:lnTo>
                      <a:pt x="0" y="2600"/>
                    </a:lnTo>
                    <a:cubicBezTo>
                      <a:pt x="0" y="1174"/>
                      <a:pt x="1141" y="0"/>
                      <a:pt x="2527" y="0"/>
                    </a:cubicBezTo>
                    <a:lnTo>
                      <a:pt x="19073" y="0"/>
                    </a:lnTo>
                    <a:cubicBezTo>
                      <a:pt x="20459" y="0"/>
                      <a:pt x="21600" y="1174"/>
                      <a:pt x="21600" y="2600"/>
                    </a:cubicBezTo>
                    <a:lnTo>
                      <a:pt x="21600" y="14050"/>
                    </a:lnTo>
                    <a:cubicBezTo>
                      <a:pt x="21600" y="15477"/>
                      <a:pt x="20459" y="16651"/>
                      <a:pt x="19073" y="16651"/>
                    </a:cubicBezTo>
                    <a:lnTo>
                      <a:pt x="17891" y="16651"/>
                    </a:lnTo>
                    <a:lnTo>
                      <a:pt x="17891" y="20258"/>
                    </a:lnTo>
                    <a:cubicBezTo>
                      <a:pt x="17891" y="20761"/>
                      <a:pt x="17606" y="21223"/>
                      <a:pt x="17158" y="21432"/>
                    </a:cubicBezTo>
                    <a:cubicBezTo>
                      <a:pt x="16954" y="21558"/>
                      <a:pt x="16750" y="21600"/>
                      <a:pt x="16587" y="21600"/>
                    </a:cubicBezTo>
                    <a:lnTo>
                      <a:pt x="16587" y="21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grpSp>
        <p:sp>
          <p:nvSpPr>
            <p:cNvPr id="32" name="Rectángulo 31">
              <a:extLst>
                <a:ext uri="{FF2B5EF4-FFF2-40B4-BE49-F238E27FC236}">
                  <a16:creationId xmlns:a16="http://schemas.microsoft.com/office/drawing/2014/main" id="{0D14927C-19FE-43C1-A8F5-5786D807CBB6}"/>
                </a:ext>
              </a:extLst>
            </p:cNvPr>
            <p:cNvSpPr/>
            <p:nvPr/>
          </p:nvSpPr>
          <p:spPr>
            <a:xfrm>
              <a:off x="7881623" y="6050710"/>
              <a:ext cx="2054805" cy="707694"/>
            </a:xfrm>
            <a:prstGeom prst="rect">
              <a:avLst/>
            </a:prstGeom>
          </p:spPr>
          <p:txBody>
            <a:bodyPr wrap="square">
              <a:spAutoFit/>
            </a:bodyPr>
            <a:lstStyle/>
            <a:p>
              <a:pPr algn="ctr" defTabSz="1219140">
                <a:defRPr/>
              </a:pPr>
              <a:r>
                <a:rPr lang="es-ES" sz="1333" b="1" i="1" kern="0" dirty="0">
                  <a:solidFill>
                    <a:srgbClr val="0070C0"/>
                  </a:solidFill>
                  <a:latin typeface="Bankia" panose="02000506040000020004" pitchFamily="2" charset="0"/>
                </a:rPr>
                <a:t>“Me voy de viaje y quiero generarme un aviso cada vez que use la tarjeta”</a:t>
              </a:r>
              <a:endParaRPr lang="es-ES" sz="1333" i="1" kern="0" dirty="0">
                <a:solidFill>
                  <a:srgbClr val="0070C0"/>
                </a:solidFill>
                <a:latin typeface="Bankia" panose="02000506040000020004" pitchFamily="2" charset="0"/>
              </a:endParaRPr>
            </a:p>
          </p:txBody>
        </p:sp>
        <p:grpSp>
          <p:nvGrpSpPr>
            <p:cNvPr id="33" name="Group 576">
              <a:extLst>
                <a:ext uri="{FF2B5EF4-FFF2-40B4-BE49-F238E27FC236}">
                  <a16:creationId xmlns:a16="http://schemas.microsoft.com/office/drawing/2014/main" id="{01414FB4-9117-4EDA-814D-102A527F5A39}"/>
                </a:ext>
              </a:extLst>
            </p:cNvPr>
            <p:cNvGrpSpPr/>
            <p:nvPr/>
          </p:nvGrpSpPr>
          <p:grpSpPr>
            <a:xfrm>
              <a:off x="8547412" y="5541237"/>
              <a:ext cx="434707" cy="397335"/>
              <a:chOff x="0" y="0"/>
              <a:chExt cx="325678" cy="308977"/>
            </a:xfrm>
          </p:grpSpPr>
          <p:sp>
            <p:nvSpPr>
              <p:cNvPr id="34" name="Shape 574">
                <a:extLst>
                  <a:ext uri="{FF2B5EF4-FFF2-40B4-BE49-F238E27FC236}">
                    <a16:creationId xmlns:a16="http://schemas.microsoft.com/office/drawing/2014/main" id="{1929E695-AFDB-4EE4-B228-9A4F1306857D}"/>
                  </a:ext>
                </a:extLst>
              </p:cNvPr>
              <p:cNvSpPr/>
              <p:nvPr/>
            </p:nvSpPr>
            <p:spPr>
              <a:xfrm>
                <a:off x="0" y="93945"/>
                <a:ext cx="221294" cy="215032"/>
              </a:xfrm>
              <a:custGeom>
                <a:avLst/>
                <a:gdLst/>
                <a:ahLst/>
                <a:cxnLst>
                  <a:cxn ang="0">
                    <a:pos x="wd2" y="hd2"/>
                  </a:cxn>
                  <a:cxn ang="5400000">
                    <a:pos x="wd2" y="hd2"/>
                  </a:cxn>
                  <a:cxn ang="10800000">
                    <a:pos x="wd2" y="hd2"/>
                  </a:cxn>
                  <a:cxn ang="16200000">
                    <a:pos x="wd2" y="hd2"/>
                  </a:cxn>
                </a:cxnLst>
                <a:rect l="0" t="0" r="r" b="b"/>
                <a:pathLst>
                  <a:path w="21600" h="21600" extrusionOk="0">
                    <a:moveTo>
                      <a:pt x="5013" y="21600"/>
                    </a:moveTo>
                    <a:cubicBezTo>
                      <a:pt x="4809" y="21600"/>
                      <a:pt x="4646" y="21558"/>
                      <a:pt x="4442" y="21474"/>
                    </a:cubicBezTo>
                    <a:cubicBezTo>
                      <a:pt x="3994" y="21264"/>
                      <a:pt x="3709" y="20803"/>
                      <a:pt x="3709" y="20300"/>
                    </a:cubicBezTo>
                    <a:lnTo>
                      <a:pt x="3709" y="16693"/>
                    </a:lnTo>
                    <a:lnTo>
                      <a:pt x="2527" y="16693"/>
                    </a:lnTo>
                    <a:cubicBezTo>
                      <a:pt x="1141" y="16693"/>
                      <a:pt x="0" y="15518"/>
                      <a:pt x="0" y="14092"/>
                    </a:cubicBezTo>
                    <a:lnTo>
                      <a:pt x="0" y="2600"/>
                    </a:lnTo>
                    <a:cubicBezTo>
                      <a:pt x="0" y="1174"/>
                      <a:pt x="1141" y="0"/>
                      <a:pt x="2527" y="0"/>
                    </a:cubicBezTo>
                    <a:lnTo>
                      <a:pt x="19073" y="0"/>
                    </a:lnTo>
                    <a:cubicBezTo>
                      <a:pt x="20459" y="0"/>
                      <a:pt x="21600" y="1174"/>
                      <a:pt x="21600" y="2600"/>
                    </a:cubicBezTo>
                    <a:lnTo>
                      <a:pt x="21600" y="14050"/>
                    </a:lnTo>
                    <a:cubicBezTo>
                      <a:pt x="21600" y="15477"/>
                      <a:pt x="20459" y="16651"/>
                      <a:pt x="19073" y="16651"/>
                    </a:cubicBezTo>
                    <a:lnTo>
                      <a:pt x="11452" y="16651"/>
                    </a:lnTo>
                    <a:lnTo>
                      <a:pt x="5746" y="21264"/>
                    </a:lnTo>
                    <a:cubicBezTo>
                      <a:pt x="5583" y="21516"/>
                      <a:pt x="5298" y="21600"/>
                      <a:pt x="5013" y="21600"/>
                    </a:cubicBezTo>
                    <a:lnTo>
                      <a:pt x="5013" y="21600"/>
                    </a:lnTo>
                    <a:close/>
                    <a:moveTo>
                      <a:pt x="2568" y="2600"/>
                    </a:moveTo>
                    <a:lnTo>
                      <a:pt x="2568" y="14050"/>
                    </a:lnTo>
                    <a:lnTo>
                      <a:pt x="5013" y="14050"/>
                    </a:lnTo>
                    <a:cubicBezTo>
                      <a:pt x="5706" y="14050"/>
                      <a:pt x="6276" y="14638"/>
                      <a:pt x="6276" y="15351"/>
                    </a:cubicBezTo>
                    <a:lnTo>
                      <a:pt x="6276" y="17574"/>
                    </a:lnTo>
                    <a:lnTo>
                      <a:pt x="10270" y="14344"/>
                    </a:lnTo>
                    <a:cubicBezTo>
                      <a:pt x="10515" y="14176"/>
                      <a:pt x="10759" y="14050"/>
                      <a:pt x="11045" y="14050"/>
                    </a:cubicBezTo>
                    <a:lnTo>
                      <a:pt x="19073" y="14050"/>
                    </a:lnTo>
                    <a:lnTo>
                      <a:pt x="19073" y="2600"/>
                    </a:lnTo>
                    <a:lnTo>
                      <a:pt x="2568" y="2600"/>
                    </a:lnTo>
                    <a:lnTo>
                      <a:pt x="2568" y="2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sp>
            <p:nvSpPr>
              <p:cNvPr id="35" name="Shape 575">
                <a:extLst>
                  <a:ext uri="{FF2B5EF4-FFF2-40B4-BE49-F238E27FC236}">
                    <a16:creationId xmlns:a16="http://schemas.microsoft.com/office/drawing/2014/main" id="{5BDE5417-415A-48FF-A0C4-B8F9C6656F6F}"/>
                  </a:ext>
                </a:extLst>
              </p:cNvPr>
              <p:cNvSpPr/>
              <p:nvPr/>
            </p:nvSpPr>
            <p:spPr>
              <a:xfrm>
                <a:off x="104383" y="0"/>
                <a:ext cx="221295" cy="215031"/>
              </a:xfrm>
              <a:custGeom>
                <a:avLst/>
                <a:gdLst/>
                <a:ahLst/>
                <a:cxnLst>
                  <a:cxn ang="0">
                    <a:pos x="wd2" y="hd2"/>
                  </a:cxn>
                  <a:cxn ang="5400000">
                    <a:pos x="wd2" y="hd2"/>
                  </a:cxn>
                  <a:cxn ang="10800000">
                    <a:pos x="wd2" y="hd2"/>
                  </a:cxn>
                  <a:cxn ang="16200000">
                    <a:pos x="wd2" y="hd2"/>
                  </a:cxn>
                </a:cxnLst>
                <a:rect l="0" t="0" r="r" b="b"/>
                <a:pathLst>
                  <a:path w="21600" h="21600" extrusionOk="0">
                    <a:moveTo>
                      <a:pt x="16587" y="21600"/>
                    </a:moveTo>
                    <a:cubicBezTo>
                      <a:pt x="16302" y="21600"/>
                      <a:pt x="16017" y="21516"/>
                      <a:pt x="15813" y="21306"/>
                    </a:cubicBezTo>
                    <a:lnTo>
                      <a:pt x="9781" y="16399"/>
                    </a:lnTo>
                    <a:cubicBezTo>
                      <a:pt x="9211" y="15938"/>
                      <a:pt x="9129" y="15141"/>
                      <a:pt x="9577" y="14554"/>
                    </a:cubicBezTo>
                    <a:cubicBezTo>
                      <a:pt x="10026" y="13967"/>
                      <a:pt x="10800" y="13883"/>
                      <a:pt x="11371" y="14344"/>
                    </a:cubicBezTo>
                    <a:lnTo>
                      <a:pt x="15365" y="17574"/>
                    </a:lnTo>
                    <a:lnTo>
                      <a:pt x="15365" y="15351"/>
                    </a:lnTo>
                    <a:cubicBezTo>
                      <a:pt x="15365" y="14638"/>
                      <a:pt x="15935" y="14050"/>
                      <a:pt x="16628" y="14050"/>
                    </a:cubicBezTo>
                    <a:lnTo>
                      <a:pt x="19073" y="14050"/>
                    </a:lnTo>
                    <a:lnTo>
                      <a:pt x="19073" y="2600"/>
                    </a:lnTo>
                    <a:lnTo>
                      <a:pt x="2527" y="2600"/>
                    </a:lnTo>
                    <a:lnTo>
                      <a:pt x="2527" y="10443"/>
                    </a:lnTo>
                    <a:cubicBezTo>
                      <a:pt x="2527" y="11157"/>
                      <a:pt x="1956" y="11744"/>
                      <a:pt x="1263" y="11744"/>
                    </a:cubicBezTo>
                    <a:cubicBezTo>
                      <a:pt x="571" y="11744"/>
                      <a:pt x="0" y="11157"/>
                      <a:pt x="0" y="10443"/>
                    </a:cubicBezTo>
                    <a:lnTo>
                      <a:pt x="0" y="2600"/>
                    </a:lnTo>
                    <a:cubicBezTo>
                      <a:pt x="0" y="1174"/>
                      <a:pt x="1141" y="0"/>
                      <a:pt x="2527" y="0"/>
                    </a:cubicBezTo>
                    <a:lnTo>
                      <a:pt x="19073" y="0"/>
                    </a:lnTo>
                    <a:cubicBezTo>
                      <a:pt x="20459" y="0"/>
                      <a:pt x="21600" y="1174"/>
                      <a:pt x="21600" y="2600"/>
                    </a:cubicBezTo>
                    <a:lnTo>
                      <a:pt x="21600" y="14050"/>
                    </a:lnTo>
                    <a:cubicBezTo>
                      <a:pt x="21600" y="15477"/>
                      <a:pt x="20459" y="16651"/>
                      <a:pt x="19073" y="16651"/>
                    </a:cubicBezTo>
                    <a:lnTo>
                      <a:pt x="17891" y="16651"/>
                    </a:lnTo>
                    <a:lnTo>
                      <a:pt x="17891" y="20258"/>
                    </a:lnTo>
                    <a:cubicBezTo>
                      <a:pt x="17891" y="20761"/>
                      <a:pt x="17606" y="21223"/>
                      <a:pt x="17158" y="21432"/>
                    </a:cubicBezTo>
                    <a:cubicBezTo>
                      <a:pt x="16954" y="21558"/>
                      <a:pt x="16750" y="21600"/>
                      <a:pt x="16587" y="21600"/>
                    </a:cubicBezTo>
                    <a:lnTo>
                      <a:pt x="16587" y="21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grpSp>
        <p:sp>
          <p:nvSpPr>
            <p:cNvPr id="36" name="Rectángulo 35">
              <a:extLst>
                <a:ext uri="{FF2B5EF4-FFF2-40B4-BE49-F238E27FC236}">
                  <a16:creationId xmlns:a16="http://schemas.microsoft.com/office/drawing/2014/main" id="{6B41F0E0-F5D8-438B-A999-824EA4957B18}"/>
                </a:ext>
              </a:extLst>
            </p:cNvPr>
            <p:cNvSpPr/>
            <p:nvPr/>
          </p:nvSpPr>
          <p:spPr>
            <a:xfrm>
              <a:off x="10137602" y="6050710"/>
              <a:ext cx="1877695" cy="707694"/>
            </a:xfrm>
            <a:prstGeom prst="rect">
              <a:avLst/>
            </a:prstGeom>
            <a:solidFill>
              <a:schemeClr val="bg1"/>
            </a:solidFill>
            <a:ln>
              <a:solidFill>
                <a:schemeClr val="bg1"/>
              </a:solidFill>
            </a:ln>
          </p:spPr>
          <p:txBody>
            <a:bodyPr wrap="square">
              <a:spAutoFit/>
            </a:bodyPr>
            <a:lstStyle/>
            <a:p>
              <a:pPr algn="ctr" defTabSz="1219140">
                <a:defRPr/>
              </a:pPr>
              <a:r>
                <a:rPr lang="es-ES" sz="1333" b="1" i="1" kern="0" dirty="0">
                  <a:solidFill>
                    <a:srgbClr val="0070C0"/>
                  </a:solidFill>
                  <a:latin typeface="Bankia" panose="02000506040000020004" pitchFamily="2" charset="0"/>
                </a:rPr>
                <a:t>“Me gustaría hacerle una consulta rápida a mi gestor”</a:t>
              </a:r>
              <a:endParaRPr lang="es-ES" sz="1333" i="1" kern="0" dirty="0">
                <a:solidFill>
                  <a:srgbClr val="0070C0"/>
                </a:solidFill>
                <a:latin typeface="Bankia" panose="02000506040000020004" pitchFamily="2" charset="0"/>
              </a:endParaRPr>
            </a:p>
          </p:txBody>
        </p:sp>
        <p:grpSp>
          <p:nvGrpSpPr>
            <p:cNvPr id="37" name="Group 576">
              <a:extLst>
                <a:ext uri="{FF2B5EF4-FFF2-40B4-BE49-F238E27FC236}">
                  <a16:creationId xmlns:a16="http://schemas.microsoft.com/office/drawing/2014/main" id="{5907E789-F162-4363-B3D0-F3846185F681}"/>
                </a:ext>
              </a:extLst>
            </p:cNvPr>
            <p:cNvGrpSpPr/>
            <p:nvPr/>
          </p:nvGrpSpPr>
          <p:grpSpPr>
            <a:xfrm>
              <a:off x="10823612" y="5541237"/>
              <a:ext cx="434707" cy="397335"/>
              <a:chOff x="0" y="0"/>
              <a:chExt cx="325678" cy="308977"/>
            </a:xfrm>
          </p:grpSpPr>
          <p:sp>
            <p:nvSpPr>
              <p:cNvPr id="38" name="Shape 574">
                <a:extLst>
                  <a:ext uri="{FF2B5EF4-FFF2-40B4-BE49-F238E27FC236}">
                    <a16:creationId xmlns:a16="http://schemas.microsoft.com/office/drawing/2014/main" id="{A7050EA8-9652-44D8-870A-51E3A5378C0D}"/>
                  </a:ext>
                </a:extLst>
              </p:cNvPr>
              <p:cNvSpPr/>
              <p:nvPr/>
            </p:nvSpPr>
            <p:spPr>
              <a:xfrm>
                <a:off x="0" y="93945"/>
                <a:ext cx="221294" cy="215032"/>
              </a:xfrm>
              <a:custGeom>
                <a:avLst/>
                <a:gdLst/>
                <a:ahLst/>
                <a:cxnLst>
                  <a:cxn ang="0">
                    <a:pos x="wd2" y="hd2"/>
                  </a:cxn>
                  <a:cxn ang="5400000">
                    <a:pos x="wd2" y="hd2"/>
                  </a:cxn>
                  <a:cxn ang="10800000">
                    <a:pos x="wd2" y="hd2"/>
                  </a:cxn>
                  <a:cxn ang="16200000">
                    <a:pos x="wd2" y="hd2"/>
                  </a:cxn>
                </a:cxnLst>
                <a:rect l="0" t="0" r="r" b="b"/>
                <a:pathLst>
                  <a:path w="21600" h="21600" extrusionOk="0">
                    <a:moveTo>
                      <a:pt x="5013" y="21600"/>
                    </a:moveTo>
                    <a:cubicBezTo>
                      <a:pt x="4809" y="21600"/>
                      <a:pt x="4646" y="21558"/>
                      <a:pt x="4442" y="21474"/>
                    </a:cubicBezTo>
                    <a:cubicBezTo>
                      <a:pt x="3994" y="21264"/>
                      <a:pt x="3709" y="20803"/>
                      <a:pt x="3709" y="20300"/>
                    </a:cubicBezTo>
                    <a:lnTo>
                      <a:pt x="3709" y="16693"/>
                    </a:lnTo>
                    <a:lnTo>
                      <a:pt x="2527" y="16693"/>
                    </a:lnTo>
                    <a:cubicBezTo>
                      <a:pt x="1141" y="16693"/>
                      <a:pt x="0" y="15518"/>
                      <a:pt x="0" y="14092"/>
                    </a:cubicBezTo>
                    <a:lnTo>
                      <a:pt x="0" y="2600"/>
                    </a:lnTo>
                    <a:cubicBezTo>
                      <a:pt x="0" y="1174"/>
                      <a:pt x="1141" y="0"/>
                      <a:pt x="2527" y="0"/>
                    </a:cubicBezTo>
                    <a:lnTo>
                      <a:pt x="19073" y="0"/>
                    </a:lnTo>
                    <a:cubicBezTo>
                      <a:pt x="20459" y="0"/>
                      <a:pt x="21600" y="1174"/>
                      <a:pt x="21600" y="2600"/>
                    </a:cubicBezTo>
                    <a:lnTo>
                      <a:pt x="21600" y="14050"/>
                    </a:lnTo>
                    <a:cubicBezTo>
                      <a:pt x="21600" y="15477"/>
                      <a:pt x="20459" y="16651"/>
                      <a:pt x="19073" y="16651"/>
                    </a:cubicBezTo>
                    <a:lnTo>
                      <a:pt x="11452" y="16651"/>
                    </a:lnTo>
                    <a:lnTo>
                      <a:pt x="5746" y="21264"/>
                    </a:lnTo>
                    <a:cubicBezTo>
                      <a:pt x="5583" y="21516"/>
                      <a:pt x="5298" y="21600"/>
                      <a:pt x="5013" y="21600"/>
                    </a:cubicBezTo>
                    <a:lnTo>
                      <a:pt x="5013" y="21600"/>
                    </a:lnTo>
                    <a:close/>
                    <a:moveTo>
                      <a:pt x="2568" y="2600"/>
                    </a:moveTo>
                    <a:lnTo>
                      <a:pt x="2568" y="14050"/>
                    </a:lnTo>
                    <a:lnTo>
                      <a:pt x="5013" y="14050"/>
                    </a:lnTo>
                    <a:cubicBezTo>
                      <a:pt x="5706" y="14050"/>
                      <a:pt x="6276" y="14638"/>
                      <a:pt x="6276" y="15351"/>
                    </a:cubicBezTo>
                    <a:lnTo>
                      <a:pt x="6276" y="17574"/>
                    </a:lnTo>
                    <a:lnTo>
                      <a:pt x="10270" y="14344"/>
                    </a:lnTo>
                    <a:cubicBezTo>
                      <a:pt x="10515" y="14176"/>
                      <a:pt x="10759" y="14050"/>
                      <a:pt x="11045" y="14050"/>
                    </a:cubicBezTo>
                    <a:lnTo>
                      <a:pt x="19073" y="14050"/>
                    </a:lnTo>
                    <a:lnTo>
                      <a:pt x="19073" y="2600"/>
                    </a:lnTo>
                    <a:lnTo>
                      <a:pt x="2568" y="2600"/>
                    </a:lnTo>
                    <a:lnTo>
                      <a:pt x="2568" y="2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sp>
            <p:nvSpPr>
              <p:cNvPr id="39" name="Shape 575">
                <a:extLst>
                  <a:ext uri="{FF2B5EF4-FFF2-40B4-BE49-F238E27FC236}">
                    <a16:creationId xmlns:a16="http://schemas.microsoft.com/office/drawing/2014/main" id="{19467FB6-3096-4E95-A23E-FC97D262AB0B}"/>
                  </a:ext>
                </a:extLst>
              </p:cNvPr>
              <p:cNvSpPr/>
              <p:nvPr/>
            </p:nvSpPr>
            <p:spPr>
              <a:xfrm>
                <a:off x="104383" y="0"/>
                <a:ext cx="221295" cy="215031"/>
              </a:xfrm>
              <a:custGeom>
                <a:avLst/>
                <a:gdLst/>
                <a:ahLst/>
                <a:cxnLst>
                  <a:cxn ang="0">
                    <a:pos x="wd2" y="hd2"/>
                  </a:cxn>
                  <a:cxn ang="5400000">
                    <a:pos x="wd2" y="hd2"/>
                  </a:cxn>
                  <a:cxn ang="10800000">
                    <a:pos x="wd2" y="hd2"/>
                  </a:cxn>
                  <a:cxn ang="16200000">
                    <a:pos x="wd2" y="hd2"/>
                  </a:cxn>
                </a:cxnLst>
                <a:rect l="0" t="0" r="r" b="b"/>
                <a:pathLst>
                  <a:path w="21600" h="21600" extrusionOk="0">
                    <a:moveTo>
                      <a:pt x="16587" y="21600"/>
                    </a:moveTo>
                    <a:cubicBezTo>
                      <a:pt x="16302" y="21600"/>
                      <a:pt x="16017" y="21516"/>
                      <a:pt x="15813" y="21306"/>
                    </a:cubicBezTo>
                    <a:lnTo>
                      <a:pt x="9781" y="16399"/>
                    </a:lnTo>
                    <a:cubicBezTo>
                      <a:pt x="9211" y="15938"/>
                      <a:pt x="9129" y="15141"/>
                      <a:pt x="9577" y="14554"/>
                    </a:cubicBezTo>
                    <a:cubicBezTo>
                      <a:pt x="10026" y="13967"/>
                      <a:pt x="10800" y="13883"/>
                      <a:pt x="11371" y="14344"/>
                    </a:cubicBezTo>
                    <a:lnTo>
                      <a:pt x="15365" y="17574"/>
                    </a:lnTo>
                    <a:lnTo>
                      <a:pt x="15365" y="15351"/>
                    </a:lnTo>
                    <a:cubicBezTo>
                      <a:pt x="15365" y="14638"/>
                      <a:pt x="15935" y="14050"/>
                      <a:pt x="16628" y="14050"/>
                    </a:cubicBezTo>
                    <a:lnTo>
                      <a:pt x="19073" y="14050"/>
                    </a:lnTo>
                    <a:lnTo>
                      <a:pt x="19073" y="2600"/>
                    </a:lnTo>
                    <a:lnTo>
                      <a:pt x="2527" y="2600"/>
                    </a:lnTo>
                    <a:lnTo>
                      <a:pt x="2527" y="10443"/>
                    </a:lnTo>
                    <a:cubicBezTo>
                      <a:pt x="2527" y="11157"/>
                      <a:pt x="1956" y="11744"/>
                      <a:pt x="1263" y="11744"/>
                    </a:cubicBezTo>
                    <a:cubicBezTo>
                      <a:pt x="571" y="11744"/>
                      <a:pt x="0" y="11157"/>
                      <a:pt x="0" y="10443"/>
                    </a:cubicBezTo>
                    <a:lnTo>
                      <a:pt x="0" y="2600"/>
                    </a:lnTo>
                    <a:cubicBezTo>
                      <a:pt x="0" y="1174"/>
                      <a:pt x="1141" y="0"/>
                      <a:pt x="2527" y="0"/>
                    </a:cubicBezTo>
                    <a:lnTo>
                      <a:pt x="19073" y="0"/>
                    </a:lnTo>
                    <a:cubicBezTo>
                      <a:pt x="20459" y="0"/>
                      <a:pt x="21600" y="1174"/>
                      <a:pt x="21600" y="2600"/>
                    </a:cubicBezTo>
                    <a:lnTo>
                      <a:pt x="21600" y="14050"/>
                    </a:lnTo>
                    <a:cubicBezTo>
                      <a:pt x="21600" y="15477"/>
                      <a:pt x="20459" y="16651"/>
                      <a:pt x="19073" y="16651"/>
                    </a:cubicBezTo>
                    <a:lnTo>
                      <a:pt x="17891" y="16651"/>
                    </a:lnTo>
                    <a:lnTo>
                      <a:pt x="17891" y="20258"/>
                    </a:lnTo>
                    <a:cubicBezTo>
                      <a:pt x="17891" y="20761"/>
                      <a:pt x="17606" y="21223"/>
                      <a:pt x="17158" y="21432"/>
                    </a:cubicBezTo>
                    <a:cubicBezTo>
                      <a:pt x="16954" y="21558"/>
                      <a:pt x="16750" y="21600"/>
                      <a:pt x="16587" y="21600"/>
                    </a:cubicBezTo>
                    <a:lnTo>
                      <a:pt x="16587" y="21600"/>
                    </a:lnTo>
                    <a:close/>
                  </a:path>
                </a:pathLst>
              </a:custGeom>
              <a:solidFill>
                <a:srgbClr val="4A3622"/>
              </a:solidFill>
              <a:ln w="25400" cap="flat">
                <a:noFill/>
                <a:miter lim="400000"/>
              </a:ln>
              <a:effectLst/>
            </p:spPr>
            <p:txBody>
              <a:bodyPr wrap="square" lIns="50795" tIns="50795" rIns="50795" bIns="50795" numCol="1" anchor="ctr">
                <a:noAutofit/>
              </a:bodyPr>
              <a:lstStyle/>
              <a:p>
                <a:pPr defTabSz="967533">
                  <a:tabLst>
                    <a:tab pos="1117432" algn="l"/>
                  </a:tabLst>
                  <a:defRPr>
                    <a:effectLst>
                      <a:outerShdw blurRad="38100" dist="12700" dir="5400000" rotWithShape="0">
                        <a:srgbClr val="000000">
                          <a:alpha val="50000"/>
                        </a:srgbClr>
                      </a:outerShdw>
                    </a:effectLst>
                  </a:defRPr>
                </a:pPr>
                <a:endParaRPr sz="3867">
                  <a:solidFill>
                    <a:srgbClr val="2B1F14"/>
                  </a:solidFill>
                  <a:effectLst>
                    <a:outerShdw blurRad="38100" dist="12700" dir="5400000" rotWithShape="0">
                      <a:srgbClr val="000000">
                        <a:alpha val="50000"/>
                      </a:srgbClr>
                    </a:outerShdw>
                  </a:effectLst>
                  <a:latin typeface="Bankia"/>
                </a:endParaRPr>
              </a:p>
            </p:txBody>
          </p:sp>
        </p:grpSp>
        <p:sp>
          <p:nvSpPr>
            <p:cNvPr id="40" name="Rectángulo: esquinas redondeadas 39">
              <a:extLst>
                <a:ext uri="{FF2B5EF4-FFF2-40B4-BE49-F238E27FC236}">
                  <a16:creationId xmlns:a16="http://schemas.microsoft.com/office/drawing/2014/main" id="{A7752943-B6DF-4AC5-B372-EA8E8C61E8DB}"/>
                </a:ext>
              </a:extLst>
            </p:cNvPr>
            <p:cNvSpPr/>
            <p:nvPr/>
          </p:nvSpPr>
          <p:spPr>
            <a:xfrm>
              <a:off x="3311693" y="2486400"/>
              <a:ext cx="1152569" cy="192000"/>
            </a:xfrm>
            <a:prstGeom prst="round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s-ES" sz="2400">
                <a:solidFill>
                  <a:srgbClr val="FFFFFF"/>
                </a:solidFill>
                <a:latin typeface="Bankia"/>
              </a:endParaRPr>
            </a:p>
          </p:txBody>
        </p:sp>
        <p:sp>
          <p:nvSpPr>
            <p:cNvPr id="41" name="Rectángulo: esquinas redondeadas 40">
              <a:extLst>
                <a:ext uri="{FF2B5EF4-FFF2-40B4-BE49-F238E27FC236}">
                  <a16:creationId xmlns:a16="http://schemas.microsoft.com/office/drawing/2014/main" id="{EEA2DC46-1B94-43BC-A41D-3F8FCFE84EC8}"/>
                </a:ext>
              </a:extLst>
            </p:cNvPr>
            <p:cNvSpPr/>
            <p:nvPr/>
          </p:nvSpPr>
          <p:spPr>
            <a:xfrm>
              <a:off x="5646486" y="3501159"/>
              <a:ext cx="1152569" cy="192000"/>
            </a:xfrm>
            <a:prstGeom prst="round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s-ES" sz="2400">
                <a:solidFill>
                  <a:srgbClr val="FFFFFF"/>
                </a:solidFill>
                <a:latin typeface="Bankia"/>
              </a:endParaRPr>
            </a:p>
          </p:txBody>
        </p:sp>
        <p:sp>
          <p:nvSpPr>
            <p:cNvPr id="42" name="Rectángulo: esquinas redondeadas 41">
              <a:extLst>
                <a:ext uri="{FF2B5EF4-FFF2-40B4-BE49-F238E27FC236}">
                  <a16:creationId xmlns:a16="http://schemas.microsoft.com/office/drawing/2014/main" id="{A94F9768-05FB-471A-89CA-E6B5576499D6}"/>
                </a:ext>
              </a:extLst>
            </p:cNvPr>
            <p:cNvSpPr/>
            <p:nvPr/>
          </p:nvSpPr>
          <p:spPr>
            <a:xfrm>
              <a:off x="8000524" y="2967847"/>
              <a:ext cx="1152569" cy="192000"/>
            </a:xfrm>
            <a:prstGeom prst="round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s-ES" sz="2400">
                <a:solidFill>
                  <a:srgbClr val="FFFFFF"/>
                </a:solidFill>
                <a:latin typeface="Bankia"/>
              </a:endParaRPr>
            </a:p>
          </p:txBody>
        </p:sp>
        <p:sp>
          <p:nvSpPr>
            <p:cNvPr id="43" name="Rectángulo: esquinas redondeadas 42">
              <a:extLst>
                <a:ext uri="{FF2B5EF4-FFF2-40B4-BE49-F238E27FC236}">
                  <a16:creationId xmlns:a16="http://schemas.microsoft.com/office/drawing/2014/main" id="{AC4DA9B4-3FD3-4639-8216-CAE1483CCE07}"/>
                </a:ext>
              </a:extLst>
            </p:cNvPr>
            <p:cNvSpPr/>
            <p:nvPr/>
          </p:nvSpPr>
          <p:spPr>
            <a:xfrm>
              <a:off x="10294184" y="3815826"/>
              <a:ext cx="1225816" cy="302575"/>
            </a:xfrm>
            <a:prstGeom prst="round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s-ES" sz="2400">
                <a:solidFill>
                  <a:srgbClr val="FFFFFF"/>
                </a:solidFill>
                <a:latin typeface="Bankia"/>
              </a:endParaRPr>
            </a:p>
          </p:txBody>
        </p:sp>
        <p:pic>
          <p:nvPicPr>
            <p:cNvPr id="44" name="Imagen 43">
              <a:extLst>
                <a:ext uri="{FF2B5EF4-FFF2-40B4-BE49-F238E27FC236}">
                  <a16:creationId xmlns:a16="http://schemas.microsoft.com/office/drawing/2014/main" id="{E7AE1E5F-1D32-41F5-BEC0-1490ADF4F5C0}"/>
                </a:ext>
              </a:extLst>
            </p:cNvPr>
            <p:cNvPicPr>
              <a:picLocks noChangeAspect="1"/>
            </p:cNvPicPr>
            <p:nvPr/>
          </p:nvPicPr>
          <p:blipFill rotWithShape="1">
            <a:blip r:embed="rId9"/>
            <a:srcRect r="7407" b="3893"/>
            <a:stretch/>
          </p:blipFill>
          <p:spPr>
            <a:xfrm>
              <a:off x="7954385" y="2199703"/>
              <a:ext cx="1564928" cy="2793453"/>
            </a:xfrm>
            <a:prstGeom prst="rect">
              <a:avLst/>
            </a:prstGeom>
          </p:spPr>
        </p:pic>
      </p:grpSp>
    </p:spTree>
    <p:extLst>
      <p:ext uri="{BB962C8B-B14F-4D97-AF65-F5344CB8AC3E}">
        <p14:creationId xmlns:p14="http://schemas.microsoft.com/office/powerpoint/2010/main" val="3713260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1761E1B-79BB-4A75-BCC5-3AFBCFEE1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0739" y="1869410"/>
            <a:ext cx="4722521" cy="3446163"/>
          </a:xfrm>
          <a:prstGeom prst="rect">
            <a:avLst/>
          </a:prstGeom>
        </p:spPr>
      </p:pic>
      <p:sp>
        <p:nvSpPr>
          <p:cNvPr id="10" name="CuadroTexto 9">
            <a:extLst>
              <a:ext uri="{FF2B5EF4-FFF2-40B4-BE49-F238E27FC236}">
                <a16:creationId xmlns:a16="http://schemas.microsoft.com/office/drawing/2014/main" id="{1BDB1730-7198-41AC-A6F5-ED81469B0413}"/>
              </a:ext>
            </a:extLst>
          </p:cNvPr>
          <p:cNvSpPr txBox="1"/>
          <p:nvPr/>
        </p:nvSpPr>
        <p:spPr>
          <a:xfrm>
            <a:off x="7074497" y="2600205"/>
            <a:ext cx="2555054" cy="369332"/>
          </a:xfrm>
          <a:prstGeom prst="rect">
            <a:avLst/>
          </a:prstGeom>
          <a:noFill/>
        </p:spPr>
        <p:txBody>
          <a:bodyPr wrap="square" rtlCol="0">
            <a:spAutoFit/>
          </a:bodyPr>
          <a:lstStyle/>
          <a:p>
            <a:r>
              <a:rPr lang="es-ES" b="1" dirty="0">
                <a:solidFill>
                  <a:srgbClr val="FF0000"/>
                </a:solidFill>
              </a:rPr>
              <a:t>Flash y linterna</a:t>
            </a:r>
          </a:p>
        </p:txBody>
      </p:sp>
      <p:grpSp>
        <p:nvGrpSpPr>
          <p:cNvPr id="17" name="Grupo 16">
            <a:extLst>
              <a:ext uri="{FF2B5EF4-FFF2-40B4-BE49-F238E27FC236}">
                <a16:creationId xmlns:a16="http://schemas.microsoft.com/office/drawing/2014/main" id="{F1506ED4-F40C-4852-92E2-3777A5A332F7}"/>
              </a:ext>
            </a:extLst>
          </p:cNvPr>
          <p:cNvGrpSpPr/>
          <p:nvPr/>
        </p:nvGrpSpPr>
        <p:grpSpPr>
          <a:xfrm>
            <a:off x="5657850" y="2911763"/>
            <a:ext cx="2950979" cy="57774"/>
            <a:chOff x="4875665" y="2248846"/>
            <a:chExt cx="2950979" cy="57774"/>
          </a:xfrm>
        </p:grpSpPr>
        <p:cxnSp>
          <p:nvCxnSpPr>
            <p:cNvPr id="12" name="Conector recto 11">
              <a:extLst>
                <a:ext uri="{FF2B5EF4-FFF2-40B4-BE49-F238E27FC236}">
                  <a16:creationId xmlns:a16="http://schemas.microsoft.com/office/drawing/2014/main" id="{66E742DD-4DF5-4152-816A-45E2D93E1EC4}"/>
                </a:ext>
              </a:extLst>
            </p:cNvPr>
            <p:cNvCxnSpPr>
              <a:cxnSpLocks/>
            </p:cNvCxnSpPr>
            <p:nvPr/>
          </p:nvCxnSpPr>
          <p:spPr>
            <a:xfrm flipH="1">
              <a:off x="6292312" y="2306620"/>
              <a:ext cx="15343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3BE8F11D-1A7F-4743-BAD2-9E8C7F4E57AF}"/>
                </a:ext>
              </a:extLst>
            </p:cNvPr>
            <p:cNvCxnSpPr>
              <a:cxnSpLocks/>
            </p:cNvCxnSpPr>
            <p:nvPr/>
          </p:nvCxnSpPr>
          <p:spPr>
            <a:xfrm flipH="1" flipV="1">
              <a:off x="4875665" y="2248846"/>
              <a:ext cx="1416647" cy="577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CuadroTexto 17">
            <a:extLst>
              <a:ext uri="{FF2B5EF4-FFF2-40B4-BE49-F238E27FC236}">
                <a16:creationId xmlns:a16="http://schemas.microsoft.com/office/drawing/2014/main" id="{1CA07EDB-6EB1-4F81-A29D-AA4613A74471}"/>
              </a:ext>
            </a:extLst>
          </p:cNvPr>
          <p:cNvSpPr txBox="1"/>
          <p:nvPr/>
        </p:nvSpPr>
        <p:spPr>
          <a:xfrm>
            <a:off x="7074497" y="3911489"/>
            <a:ext cx="1854806" cy="646331"/>
          </a:xfrm>
          <a:prstGeom prst="rect">
            <a:avLst/>
          </a:prstGeom>
          <a:noFill/>
        </p:spPr>
        <p:txBody>
          <a:bodyPr wrap="square" rtlCol="0">
            <a:spAutoFit/>
          </a:bodyPr>
          <a:lstStyle/>
          <a:p>
            <a:pPr algn="ctr"/>
            <a:r>
              <a:rPr lang="es-ES" b="1" dirty="0">
                <a:solidFill>
                  <a:srgbClr val="FF0000"/>
                </a:solidFill>
              </a:rPr>
              <a:t>Control de volumen (↑↓)</a:t>
            </a:r>
          </a:p>
        </p:txBody>
      </p:sp>
      <p:grpSp>
        <p:nvGrpSpPr>
          <p:cNvPr id="47" name="Grupo 46">
            <a:extLst>
              <a:ext uri="{FF2B5EF4-FFF2-40B4-BE49-F238E27FC236}">
                <a16:creationId xmlns:a16="http://schemas.microsoft.com/office/drawing/2014/main" id="{6A4DC91D-32D9-458C-BA38-A252F002F860}"/>
              </a:ext>
            </a:extLst>
          </p:cNvPr>
          <p:cNvGrpSpPr/>
          <p:nvPr/>
        </p:nvGrpSpPr>
        <p:grpSpPr>
          <a:xfrm>
            <a:off x="5759450" y="3581400"/>
            <a:ext cx="3003550" cy="975360"/>
            <a:chOff x="3630973" y="3581400"/>
            <a:chExt cx="5132027" cy="975360"/>
          </a:xfrm>
        </p:grpSpPr>
        <p:cxnSp>
          <p:nvCxnSpPr>
            <p:cNvPr id="21" name="Conector recto de flecha 20">
              <a:extLst>
                <a:ext uri="{FF2B5EF4-FFF2-40B4-BE49-F238E27FC236}">
                  <a16:creationId xmlns:a16="http://schemas.microsoft.com/office/drawing/2014/main" id="{13F2C277-6536-4B8E-975C-9D5271DE973D}"/>
                </a:ext>
              </a:extLst>
            </p:cNvPr>
            <p:cNvCxnSpPr>
              <a:cxnSpLocks/>
            </p:cNvCxnSpPr>
            <p:nvPr/>
          </p:nvCxnSpPr>
          <p:spPr>
            <a:xfrm flipH="1" flipV="1">
              <a:off x="3630973" y="3581400"/>
              <a:ext cx="2503126" cy="9753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A8608B7-1214-47D1-A4A0-40314CBD3C62}"/>
                </a:ext>
              </a:extLst>
            </p:cNvPr>
            <p:cNvCxnSpPr>
              <a:cxnSpLocks/>
            </p:cNvCxnSpPr>
            <p:nvPr/>
          </p:nvCxnSpPr>
          <p:spPr>
            <a:xfrm flipH="1">
              <a:off x="6132404" y="4551380"/>
              <a:ext cx="263059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CuadroTexto 40">
            <a:extLst>
              <a:ext uri="{FF2B5EF4-FFF2-40B4-BE49-F238E27FC236}">
                <a16:creationId xmlns:a16="http://schemas.microsoft.com/office/drawing/2014/main" id="{8E8B2E20-1472-4B69-A252-CD310BC07492}"/>
              </a:ext>
            </a:extLst>
          </p:cNvPr>
          <p:cNvSpPr txBox="1"/>
          <p:nvPr/>
        </p:nvSpPr>
        <p:spPr>
          <a:xfrm>
            <a:off x="7074497" y="1222336"/>
            <a:ext cx="1732388" cy="646331"/>
          </a:xfrm>
          <a:prstGeom prst="rect">
            <a:avLst/>
          </a:prstGeom>
          <a:noFill/>
        </p:spPr>
        <p:txBody>
          <a:bodyPr wrap="square" rtlCol="0">
            <a:spAutoFit/>
          </a:bodyPr>
          <a:lstStyle/>
          <a:p>
            <a:pPr algn="ctr"/>
            <a:r>
              <a:rPr lang="es-ES" b="1" dirty="0">
                <a:solidFill>
                  <a:srgbClr val="FF0000"/>
                </a:solidFill>
              </a:rPr>
              <a:t>Cámara trasera (principal)</a:t>
            </a:r>
          </a:p>
        </p:txBody>
      </p:sp>
      <p:grpSp>
        <p:nvGrpSpPr>
          <p:cNvPr id="46" name="Grupo 45">
            <a:extLst>
              <a:ext uri="{FF2B5EF4-FFF2-40B4-BE49-F238E27FC236}">
                <a16:creationId xmlns:a16="http://schemas.microsoft.com/office/drawing/2014/main" id="{F9E9DFF5-4B23-4DC0-A157-028C66FC5065}"/>
              </a:ext>
            </a:extLst>
          </p:cNvPr>
          <p:cNvGrpSpPr/>
          <p:nvPr/>
        </p:nvGrpSpPr>
        <p:grpSpPr>
          <a:xfrm>
            <a:off x="5486400" y="1847631"/>
            <a:ext cx="3195113" cy="771139"/>
            <a:chOff x="4591050" y="1591668"/>
            <a:chExt cx="3195113" cy="771139"/>
          </a:xfrm>
        </p:grpSpPr>
        <p:cxnSp>
          <p:nvCxnSpPr>
            <p:cNvPr id="43" name="Conector recto 42">
              <a:extLst>
                <a:ext uri="{FF2B5EF4-FFF2-40B4-BE49-F238E27FC236}">
                  <a16:creationId xmlns:a16="http://schemas.microsoft.com/office/drawing/2014/main" id="{62CBCBC8-321F-445A-A626-DF412863FFAF}"/>
                </a:ext>
              </a:extLst>
            </p:cNvPr>
            <p:cNvCxnSpPr>
              <a:cxnSpLocks/>
            </p:cNvCxnSpPr>
            <p:nvPr/>
          </p:nvCxnSpPr>
          <p:spPr>
            <a:xfrm flipH="1">
              <a:off x="6251831" y="1591668"/>
              <a:ext cx="15343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FAED6A49-05AD-4EB5-BE73-4018F3342DFE}"/>
                </a:ext>
              </a:extLst>
            </p:cNvPr>
            <p:cNvCxnSpPr>
              <a:cxnSpLocks/>
            </p:cNvCxnSpPr>
            <p:nvPr/>
          </p:nvCxnSpPr>
          <p:spPr>
            <a:xfrm flipH="1">
              <a:off x="4591050" y="1591669"/>
              <a:ext cx="1660781" cy="7711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Marcador de número de diapositiva 3">
            <a:extLst>
              <a:ext uri="{FF2B5EF4-FFF2-40B4-BE49-F238E27FC236}">
                <a16:creationId xmlns:a16="http://schemas.microsoft.com/office/drawing/2014/main" id="{54F03D56-7FBB-4D27-93D6-B264E11E6407}"/>
              </a:ext>
            </a:extLst>
          </p:cNvPr>
          <p:cNvSpPr>
            <a:spLocks noGrp="1"/>
          </p:cNvSpPr>
          <p:nvPr>
            <p:ph type="sldNum" sz="quarter" idx="10"/>
          </p:nvPr>
        </p:nvSpPr>
        <p:spPr/>
        <p:txBody>
          <a:bodyPr/>
          <a:lstStyle/>
          <a:p>
            <a:fld id="{E9B52608-13A2-4953-8011-EA7EC8577D97}" type="slidenum">
              <a:rPr lang="es-ES" altLang="es-ES" smtClean="0"/>
              <a:pPr/>
              <a:t>5</a:t>
            </a:fld>
            <a:endParaRPr lang="es-ES" altLang="es-ES" dirty="0"/>
          </a:p>
        </p:txBody>
      </p:sp>
      <p:sp>
        <p:nvSpPr>
          <p:cNvPr id="5" name="4 Título">
            <a:extLst>
              <a:ext uri="{FF2B5EF4-FFF2-40B4-BE49-F238E27FC236}">
                <a16:creationId xmlns:a16="http://schemas.microsoft.com/office/drawing/2014/main" id="{DDCBD027-5AE0-4535-B5EC-A442DCB929D1}"/>
              </a:ext>
            </a:extLst>
          </p:cNvPr>
          <p:cNvSpPr>
            <a:spLocks noGrp="1"/>
          </p:cNvSpPr>
          <p:nvPr>
            <p:ph type="title"/>
          </p:nvPr>
        </p:nvSpPr>
        <p:spPr>
          <a:xfrm>
            <a:off x="251520" y="70744"/>
            <a:ext cx="5749230" cy="450553"/>
          </a:xfrm>
        </p:spPr>
        <p:txBody>
          <a:bodyPr/>
          <a:lstStyle/>
          <a:p>
            <a:pPr eaLnBrk="1" hangingPunct="1"/>
            <a:r>
              <a:rPr lang="es-ES" altLang="es-ES" sz="2400" dirty="0"/>
              <a:t>¿CÓMO ES UN SMARTPHONE? </a:t>
            </a:r>
          </a:p>
        </p:txBody>
      </p:sp>
      <p:sp>
        <p:nvSpPr>
          <p:cNvPr id="25" name="CuadroTexto 24">
            <a:extLst>
              <a:ext uri="{FF2B5EF4-FFF2-40B4-BE49-F238E27FC236}">
                <a16:creationId xmlns:a16="http://schemas.microsoft.com/office/drawing/2014/main" id="{2FF81928-52CA-4948-A907-9042E82EDB6D}"/>
              </a:ext>
            </a:extLst>
          </p:cNvPr>
          <p:cNvSpPr txBox="1"/>
          <p:nvPr/>
        </p:nvSpPr>
        <p:spPr>
          <a:xfrm>
            <a:off x="3238499" y="1163369"/>
            <a:ext cx="2667000" cy="400110"/>
          </a:xfrm>
          <a:prstGeom prst="rect">
            <a:avLst/>
          </a:prstGeom>
          <a:noFill/>
        </p:spPr>
        <p:txBody>
          <a:bodyPr wrap="square" rtlCol="0">
            <a:spAutoFit/>
          </a:bodyPr>
          <a:lstStyle/>
          <a:p>
            <a:pPr algn="ctr"/>
            <a:r>
              <a:rPr lang="es-ES" sz="2000" b="1" dirty="0">
                <a:solidFill>
                  <a:srgbClr val="0070C0"/>
                </a:solidFill>
              </a:rPr>
              <a:t>TRASERA</a:t>
            </a:r>
          </a:p>
        </p:txBody>
      </p:sp>
    </p:spTree>
    <p:extLst>
      <p:ext uri="{BB962C8B-B14F-4D97-AF65-F5344CB8AC3E}">
        <p14:creationId xmlns:p14="http://schemas.microsoft.com/office/powerpoint/2010/main" val="28384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anim calcmode="lin" valueType="num">
                                      <p:cBhvr>
                                        <p:cTn id="10" dur="750" fill="hold"/>
                                        <p:tgtEl>
                                          <p:spTgt spid="8"/>
                                        </p:tgtEl>
                                        <p:attrNameLst>
                                          <p:attrName>ppt_x</p:attrName>
                                        </p:attrNameLst>
                                      </p:cBhvr>
                                      <p:tavLst>
                                        <p:tav tm="0">
                                          <p:val>
                                            <p:fltVal val="0.5"/>
                                          </p:val>
                                        </p:tav>
                                        <p:tav tm="100000">
                                          <p:val>
                                            <p:strVal val="#ppt_x"/>
                                          </p:val>
                                        </p:tav>
                                      </p:tavLst>
                                    </p:anim>
                                    <p:anim calcmode="lin" valueType="num">
                                      <p:cBhvr>
                                        <p:cTn id="11" dur="750" fill="hold"/>
                                        <p:tgtEl>
                                          <p:spTgt spid="8"/>
                                        </p:tgtEl>
                                        <p:attrNameLst>
                                          <p:attrName>ppt_y</p:attrName>
                                        </p:attrNameLst>
                                      </p:cBhvr>
                                      <p:tavLst>
                                        <p:tav tm="0">
                                          <p:val>
                                            <p:fltVal val="0.5"/>
                                          </p:val>
                                        </p:tav>
                                        <p:tav tm="100000">
                                          <p:val>
                                            <p:strVal val="#ppt_y"/>
                                          </p:val>
                                        </p:tav>
                                      </p:tavLst>
                                    </p:anim>
                                  </p:childTnLst>
                                </p:cTn>
                              </p:par>
                              <p:par>
                                <p:cTn id="12" presetID="22" presetClass="entr" presetSubtype="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75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right)">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1+#ppt_w/2"/>
                                          </p:val>
                                        </p:tav>
                                        <p:tav tm="100000">
                                          <p:val>
                                            <p:strVal val="#ppt_x"/>
                                          </p:val>
                                        </p:tav>
                                      </p:tavLst>
                                    </p:anim>
                                    <p:anim calcmode="lin" valueType="num">
                                      <p:cBhvr additive="base">
                                        <p:cTn id="30" dur="500" fill="hold"/>
                                        <p:tgtEl>
                                          <p:spTgt spid="41"/>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righ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righ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41"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141C1-2BF6-4A10-A742-080A892BFFB3}"/>
              </a:ext>
            </a:extLst>
          </p:cNvPr>
          <p:cNvSpPr>
            <a:spLocks noGrp="1"/>
          </p:cNvSpPr>
          <p:nvPr>
            <p:ph type="title"/>
          </p:nvPr>
        </p:nvSpPr>
        <p:spPr/>
        <p:txBody>
          <a:bodyPr/>
          <a:lstStyle/>
          <a:p>
            <a:r>
              <a:rPr lang="es-ES" dirty="0"/>
              <a:t>BANCA MOVIL – PRÉSTAMO PRECONCEDIDO</a:t>
            </a:r>
          </a:p>
        </p:txBody>
      </p:sp>
      <p:sp>
        <p:nvSpPr>
          <p:cNvPr id="4" name="Marcador de número de diapositiva 3">
            <a:extLst>
              <a:ext uri="{FF2B5EF4-FFF2-40B4-BE49-F238E27FC236}">
                <a16:creationId xmlns:a16="http://schemas.microsoft.com/office/drawing/2014/main" id="{FC937438-229C-41A7-ABAE-F16D66F5CBD6}"/>
              </a:ext>
            </a:extLst>
          </p:cNvPr>
          <p:cNvSpPr>
            <a:spLocks noGrp="1"/>
          </p:cNvSpPr>
          <p:nvPr>
            <p:ph type="sldNum" sz="quarter" idx="10"/>
          </p:nvPr>
        </p:nvSpPr>
        <p:spPr/>
        <p:txBody>
          <a:bodyPr/>
          <a:lstStyle/>
          <a:p>
            <a:fld id="{E9B52608-13A2-4953-8011-EA7EC8577D97}" type="slidenum">
              <a:rPr lang="es-ES" altLang="es-ES" smtClean="0"/>
              <a:pPr/>
              <a:t>50</a:t>
            </a:fld>
            <a:endParaRPr lang="es-ES" altLang="es-ES" dirty="0"/>
          </a:p>
        </p:txBody>
      </p:sp>
      <p:grpSp>
        <p:nvGrpSpPr>
          <p:cNvPr id="3" name="Grupo 2">
            <a:extLst>
              <a:ext uri="{FF2B5EF4-FFF2-40B4-BE49-F238E27FC236}">
                <a16:creationId xmlns:a16="http://schemas.microsoft.com/office/drawing/2014/main" id="{3D7D027C-6E2A-4638-948C-E8058164E224}"/>
              </a:ext>
            </a:extLst>
          </p:cNvPr>
          <p:cNvGrpSpPr/>
          <p:nvPr/>
        </p:nvGrpSpPr>
        <p:grpSpPr>
          <a:xfrm>
            <a:off x="444813" y="1374229"/>
            <a:ext cx="8254374" cy="4109541"/>
            <a:chOff x="2669441" y="671232"/>
            <a:chExt cx="9202802" cy="4659454"/>
          </a:xfrm>
        </p:grpSpPr>
        <p:sp>
          <p:nvSpPr>
            <p:cNvPr id="46" name="Rectángulo 45">
              <a:extLst>
                <a:ext uri="{FF2B5EF4-FFF2-40B4-BE49-F238E27FC236}">
                  <a16:creationId xmlns:a16="http://schemas.microsoft.com/office/drawing/2014/main" id="{37C62EEF-32DF-4DA5-B04E-338689DB0794}"/>
                </a:ext>
              </a:extLst>
            </p:cNvPr>
            <p:cNvSpPr/>
            <p:nvPr/>
          </p:nvSpPr>
          <p:spPr>
            <a:xfrm>
              <a:off x="9854319" y="748971"/>
              <a:ext cx="1945764" cy="646331"/>
            </a:xfrm>
            <a:prstGeom prst="rect">
              <a:avLst/>
            </a:prstGeom>
          </p:spPr>
          <p:txBody>
            <a:bodyPr wrap="square">
              <a:spAutoFit/>
            </a:bodyPr>
            <a:lstStyle/>
            <a:p>
              <a:pPr algn="ctr" defTabSz="1219140">
                <a:defRPr/>
              </a:pPr>
              <a:r>
                <a:rPr lang="es-ES" sz="1200" b="1" i="1" kern="0" dirty="0">
                  <a:solidFill>
                    <a:srgbClr val="0070C0"/>
                  </a:solidFill>
                  <a:latin typeface="Bankia" panose="02000506040000020004" pitchFamily="2" charset="0"/>
                </a:rPr>
                <a:t>“ Date un capricho y contrata tu préstamo consumo a un clic”</a:t>
              </a:r>
            </a:p>
          </p:txBody>
        </p:sp>
        <p:sp>
          <p:nvSpPr>
            <p:cNvPr id="47" name="Oval Callout 45">
              <a:extLst>
                <a:ext uri="{FF2B5EF4-FFF2-40B4-BE49-F238E27FC236}">
                  <a16:creationId xmlns:a16="http://schemas.microsoft.com/office/drawing/2014/main" id="{1C5710D7-DCF8-4070-8579-4FAEBBB8A474}"/>
                </a:ext>
              </a:extLst>
            </p:cNvPr>
            <p:cNvSpPr/>
            <p:nvPr/>
          </p:nvSpPr>
          <p:spPr>
            <a:xfrm>
              <a:off x="9782160" y="671232"/>
              <a:ext cx="2090083" cy="829059"/>
            </a:xfrm>
            <a:custGeom>
              <a:avLst/>
              <a:gdLst/>
              <a:ahLst/>
              <a:cxnLst/>
              <a:rect l="l" t="t" r="r" b="b"/>
              <a:pathLst>
                <a:path w="2102533" h="1408326">
                  <a:moveTo>
                    <a:pt x="1052561" y="61493"/>
                  </a:moveTo>
                  <a:cubicBezTo>
                    <a:pt x="520498" y="61493"/>
                    <a:pt x="89176" y="345314"/>
                    <a:pt x="89176" y="695426"/>
                  </a:cubicBezTo>
                  <a:cubicBezTo>
                    <a:pt x="89176" y="1045538"/>
                    <a:pt x="520498" y="1329359"/>
                    <a:pt x="1052561" y="1329359"/>
                  </a:cubicBezTo>
                  <a:cubicBezTo>
                    <a:pt x="1584624" y="1329359"/>
                    <a:pt x="2015946" y="1045538"/>
                    <a:pt x="2015946" y="695426"/>
                  </a:cubicBezTo>
                  <a:cubicBezTo>
                    <a:pt x="2015946" y="345314"/>
                    <a:pt x="1584624" y="61493"/>
                    <a:pt x="1052561" y="61493"/>
                  </a:cubicBezTo>
                  <a:close/>
                  <a:moveTo>
                    <a:pt x="988582" y="1254"/>
                  </a:moveTo>
                  <a:cubicBezTo>
                    <a:pt x="1286486" y="-10683"/>
                    <a:pt x="1583609" y="62880"/>
                    <a:pt x="1799808" y="209798"/>
                  </a:cubicBezTo>
                  <a:cubicBezTo>
                    <a:pt x="2293262" y="545125"/>
                    <a:pt x="2165888" y="1104205"/>
                    <a:pt x="1545592" y="1325626"/>
                  </a:cubicBezTo>
                  <a:cubicBezTo>
                    <a:pt x="1195411" y="1450627"/>
                    <a:pt x="770008" y="1432838"/>
                    <a:pt x="445744" y="1279633"/>
                  </a:cubicBezTo>
                  <a:lnTo>
                    <a:pt x="52572" y="1346148"/>
                  </a:lnTo>
                  <a:lnTo>
                    <a:pt x="168098" y="1085715"/>
                  </a:lnTo>
                  <a:cubicBezTo>
                    <a:pt x="-197697" y="705558"/>
                    <a:pt x="58676" y="196228"/>
                    <a:pt x="693386" y="42140"/>
                  </a:cubicBezTo>
                  <a:cubicBezTo>
                    <a:pt x="789892" y="18712"/>
                    <a:pt x="889280" y="5233"/>
                    <a:pt x="988582" y="1254"/>
                  </a:cubicBezTo>
                  <a:close/>
                </a:path>
              </a:pathLst>
            </a:custGeom>
            <a:solidFill>
              <a:srgbClr val="FFC000"/>
            </a:solidFill>
            <a:ln w="25400" cap="flat" cmpd="sng" algn="ctr">
              <a:noFill/>
              <a:prstDash val="solid"/>
            </a:ln>
            <a:effectLst/>
          </p:spPr>
          <p:txBody>
            <a:bodyPr rtlCol="0" anchor="ctr"/>
            <a:lstStyle/>
            <a:p>
              <a:pPr algn="ctr" defTabSz="1219140">
                <a:defRPr/>
              </a:pPr>
              <a:endParaRPr lang="es-ES" sz="1200" i="1" kern="0" dirty="0">
                <a:solidFill>
                  <a:srgbClr val="0070C0"/>
                </a:solidFill>
                <a:latin typeface="Bankia" panose="02000506040000020004" pitchFamily="2" charset="0"/>
              </a:endParaRPr>
            </a:p>
          </p:txBody>
        </p:sp>
        <p:sp>
          <p:nvSpPr>
            <p:cNvPr id="48" name="Rectángulo 47">
              <a:extLst>
                <a:ext uri="{FF2B5EF4-FFF2-40B4-BE49-F238E27FC236}">
                  <a16:creationId xmlns:a16="http://schemas.microsoft.com/office/drawing/2014/main" id="{7D6BA7D9-DED9-4BA9-8C47-1FCFDA7057CB}"/>
                </a:ext>
              </a:extLst>
            </p:cNvPr>
            <p:cNvSpPr/>
            <p:nvPr/>
          </p:nvSpPr>
          <p:spPr>
            <a:xfrm>
              <a:off x="9438786" y="1892831"/>
              <a:ext cx="2366015" cy="2143857"/>
            </a:xfrm>
            <a:prstGeom prst="rect">
              <a:avLst/>
            </a:prstGeom>
          </p:spPr>
          <p:txBody>
            <a:bodyPr wrap="square">
              <a:spAutoFit/>
            </a:bodyPr>
            <a:lstStyle/>
            <a:p>
              <a:pPr marL="228589" indent="-228589" defTabSz="1219140">
                <a:spcBef>
                  <a:spcPts val="3200"/>
                </a:spcBef>
                <a:spcAft>
                  <a:spcPts val="800"/>
                </a:spcAft>
                <a:buClr>
                  <a:srgbClr val="B9C800"/>
                </a:buClr>
                <a:buFont typeface="Wingdings" panose="05000000000000000000" pitchFamily="2" charset="2"/>
                <a:buChar char="q"/>
                <a:defRPr/>
              </a:pPr>
              <a:r>
                <a:rPr lang="es-ES" sz="1333" dirty="0">
                  <a:solidFill>
                    <a:srgbClr val="2B1F14"/>
                  </a:solidFill>
                  <a:latin typeface="Bankia" panose="02000506040000020004" pitchFamily="2" charset="0"/>
                  <a:ea typeface="Times New Roman" panose="02020603050405020304" pitchFamily="18" charset="0"/>
                </a:rPr>
                <a:t>Contratación  prestamos consumo a un solo clic.</a:t>
              </a:r>
            </a:p>
            <a:p>
              <a:pPr marL="228589" indent="-228589" defTabSz="1219140">
                <a:spcBef>
                  <a:spcPts val="3200"/>
                </a:spcBef>
                <a:spcAft>
                  <a:spcPts val="800"/>
                </a:spcAft>
                <a:buClr>
                  <a:srgbClr val="B9C800"/>
                </a:buClr>
                <a:buFont typeface="Wingdings" panose="05000000000000000000" pitchFamily="2" charset="2"/>
                <a:buChar char="q"/>
                <a:defRPr/>
              </a:pPr>
              <a:r>
                <a:rPr lang="es-ES" sz="1333" dirty="0">
                  <a:solidFill>
                    <a:srgbClr val="2B1F14"/>
                  </a:solidFill>
                  <a:latin typeface="Bankia" panose="02000506040000020004" pitchFamily="2" charset="0"/>
                  <a:ea typeface="Calibri" panose="020F0502020204030204" pitchFamily="34" charset="0"/>
                </a:rPr>
                <a:t>Abono inmediato en cuenta.</a:t>
              </a:r>
            </a:p>
            <a:p>
              <a:pPr marL="228589" indent="-228589" defTabSz="1219140">
                <a:spcBef>
                  <a:spcPts val="3200"/>
                </a:spcBef>
                <a:spcAft>
                  <a:spcPts val="800"/>
                </a:spcAft>
                <a:buClr>
                  <a:srgbClr val="B9C800"/>
                </a:buClr>
                <a:buFont typeface="Wingdings" panose="05000000000000000000" pitchFamily="2" charset="2"/>
                <a:buChar char="q"/>
                <a:defRPr/>
              </a:pPr>
              <a:r>
                <a:rPr lang="es-ES" sz="1333" dirty="0">
                  <a:solidFill>
                    <a:srgbClr val="2B1F14"/>
                  </a:solidFill>
                  <a:latin typeface="Bankia" panose="02000506040000020004" pitchFamily="2" charset="0"/>
                  <a:ea typeface="Calibri" panose="020F0502020204030204" pitchFamily="34" charset="0"/>
                </a:rPr>
                <a:t>Importe mínimo: 1000€. Importe máximo: 30000</a:t>
              </a:r>
            </a:p>
          </p:txBody>
        </p:sp>
        <p:sp>
          <p:nvSpPr>
            <p:cNvPr id="49" name="24 Triángulo isósceles">
              <a:extLst>
                <a:ext uri="{FF2B5EF4-FFF2-40B4-BE49-F238E27FC236}">
                  <a16:creationId xmlns:a16="http://schemas.microsoft.com/office/drawing/2014/main" id="{07EF9BD1-08CA-4E45-86DE-DC1D2377CEB5}"/>
                </a:ext>
              </a:extLst>
            </p:cNvPr>
            <p:cNvSpPr/>
            <p:nvPr/>
          </p:nvSpPr>
          <p:spPr>
            <a:xfrm rot="5400000">
              <a:off x="4047451" y="3250625"/>
              <a:ext cx="1614501" cy="205699"/>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50" name="24 Triángulo isósceles">
              <a:extLst>
                <a:ext uri="{FF2B5EF4-FFF2-40B4-BE49-F238E27FC236}">
                  <a16:creationId xmlns:a16="http://schemas.microsoft.com/office/drawing/2014/main" id="{B965FC78-BC51-4C7F-B5BA-C27CF3101D8F}"/>
                </a:ext>
              </a:extLst>
            </p:cNvPr>
            <p:cNvSpPr/>
            <p:nvPr/>
          </p:nvSpPr>
          <p:spPr>
            <a:xfrm rot="5400000">
              <a:off x="6351707" y="3250625"/>
              <a:ext cx="1614501" cy="205699"/>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pic>
          <p:nvPicPr>
            <p:cNvPr id="51" name="Imagen 50">
              <a:extLst>
                <a:ext uri="{FF2B5EF4-FFF2-40B4-BE49-F238E27FC236}">
                  <a16:creationId xmlns:a16="http://schemas.microsoft.com/office/drawing/2014/main" id="{EFE364BB-434F-42BE-8E6D-83B31B08B60D}"/>
                </a:ext>
              </a:extLst>
            </p:cNvPr>
            <p:cNvPicPr>
              <a:picLocks noChangeAspect="1"/>
            </p:cNvPicPr>
            <p:nvPr/>
          </p:nvPicPr>
          <p:blipFill rotWithShape="1">
            <a:blip r:embed="rId3"/>
            <a:srcRect l="6613"/>
            <a:stretch/>
          </p:blipFill>
          <p:spPr>
            <a:xfrm>
              <a:off x="5039884" y="1222800"/>
              <a:ext cx="2042115" cy="4053445"/>
            </a:xfrm>
            <a:prstGeom prst="rect">
              <a:avLst/>
            </a:prstGeom>
          </p:spPr>
        </p:pic>
        <p:pic>
          <p:nvPicPr>
            <p:cNvPr id="52" name="Imagen 51">
              <a:extLst>
                <a:ext uri="{FF2B5EF4-FFF2-40B4-BE49-F238E27FC236}">
                  <a16:creationId xmlns:a16="http://schemas.microsoft.com/office/drawing/2014/main" id="{8DBB3DBA-6C74-4F78-A054-7F644EE92666}"/>
                </a:ext>
              </a:extLst>
            </p:cNvPr>
            <p:cNvPicPr>
              <a:picLocks noChangeAspect="1"/>
            </p:cNvPicPr>
            <p:nvPr/>
          </p:nvPicPr>
          <p:blipFill rotWithShape="1">
            <a:blip r:embed="rId4"/>
            <a:srcRect l="11690" t="5360" r="12976" b="9017"/>
            <a:stretch/>
          </p:blipFill>
          <p:spPr>
            <a:xfrm>
              <a:off x="2669441" y="1243777"/>
              <a:ext cx="2016225" cy="4086907"/>
            </a:xfrm>
            <a:prstGeom prst="rect">
              <a:avLst/>
            </a:prstGeom>
          </p:spPr>
        </p:pic>
        <p:pic>
          <p:nvPicPr>
            <p:cNvPr id="53" name="Imagen 52">
              <a:extLst>
                <a:ext uri="{FF2B5EF4-FFF2-40B4-BE49-F238E27FC236}">
                  <a16:creationId xmlns:a16="http://schemas.microsoft.com/office/drawing/2014/main" id="{955C788B-CE4A-468D-A483-D6833F4F82F6}"/>
                </a:ext>
              </a:extLst>
            </p:cNvPr>
            <p:cNvPicPr>
              <a:picLocks noChangeAspect="1"/>
            </p:cNvPicPr>
            <p:nvPr/>
          </p:nvPicPr>
          <p:blipFill rotWithShape="1">
            <a:blip r:embed="rId5"/>
            <a:srcRect l="10833" t="1752" r="3266" b="4420"/>
            <a:stretch/>
          </p:blipFill>
          <p:spPr>
            <a:xfrm>
              <a:off x="7248131" y="1028735"/>
              <a:ext cx="2131805" cy="4301951"/>
            </a:xfrm>
            <a:prstGeom prst="rect">
              <a:avLst/>
            </a:prstGeom>
          </p:spPr>
        </p:pic>
      </p:grpSp>
    </p:spTree>
    <p:extLst>
      <p:ext uri="{BB962C8B-B14F-4D97-AF65-F5344CB8AC3E}">
        <p14:creationId xmlns:p14="http://schemas.microsoft.com/office/powerpoint/2010/main" val="2224036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141C1-2BF6-4A10-A742-080A892BFFB3}"/>
              </a:ext>
            </a:extLst>
          </p:cNvPr>
          <p:cNvSpPr>
            <a:spLocks noGrp="1"/>
          </p:cNvSpPr>
          <p:nvPr>
            <p:ph type="title"/>
          </p:nvPr>
        </p:nvSpPr>
        <p:spPr/>
        <p:txBody>
          <a:bodyPr/>
          <a:lstStyle/>
          <a:p>
            <a:r>
              <a:rPr lang="es-ES" dirty="0"/>
              <a:t>BANCA MOVIL – ANTICIPO DE NOMINA</a:t>
            </a:r>
          </a:p>
        </p:txBody>
      </p:sp>
      <p:sp>
        <p:nvSpPr>
          <p:cNvPr id="4" name="Marcador de número de diapositiva 3">
            <a:extLst>
              <a:ext uri="{FF2B5EF4-FFF2-40B4-BE49-F238E27FC236}">
                <a16:creationId xmlns:a16="http://schemas.microsoft.com/office/drawing/2014/main" id="{FC937438-229C-41A7-ABAE-F16D66F5CBD6}"/>
              </a:ext>
            </a:extLst>
          </p:cNvPr>
          <p:cNvSpPr>
            <a:spLocks noGrp="1"/>
          </p:cNvSpPr>
          <p:nvPr>
            <p:ph type="sldNum" sz="quarter" idx="10"/>
          </p:nvPr>
        </p:nvSpPr>
        <p:spPr/>
        <p:txBody>
          <a:bodyPr/>
          <a:lstStyle/>
          <a:p>
            <a:fld id="{E9B52608-13A2-4953-8011-EA7EC8577D97}" type="slidenum">
              <a:rPr lang="es-ES" altLang="es-ES" smtClean="0"/>
              <a:pPr/>
              <a:t>51</a:t>
            </a:fld>
            <a:endParaRPr lang="es-ES" altLang="es-ES" dirty="0"/>
          </a:p>
        </p:txBody>
      </p:sp>
      <p:sp>
        <p:nvSpPr>
          <p:cNvPr id="13" name="Rectángulo 12">
            <a:extLst>
              <a:ext uri="{FF2B5EF4-FFF2-40B4-BE49-F238E27FC236}">
                <a16:creationId xmlns:a16="http://schemas.microsoft.com/office/drawing/2014/main" id="{AD269991-082A-4AAC-AAC7-59DBB965B78F}"/>
              </a:ext>
            </a:extLst>
          </p:cNvPr>
          <p:cNvSpPr/>
          <p:nvPr/>
        </p:nvSpPr>
        <p:spPr>
          <a:xfrm>
            <a:off x="6950879" y="1416682"/>
            <a:ext cx="1826973" cy="600467"/>
          </a:xfrm>
          <a:prstGeom prst="rect">
            <a:avLst/>
          </a:prstGeom>
        </p:spPr>
        <p:txBody>
          <a:bodyPr wrap="square">
            <a:spAutoFit/>
          </a:bodyPr>
          <a:lstStyle/>
          <a:p>
            <a:pPr algn="ctr" defTabSz="1219140">
              <a:defRPr/>
            </a:pPr>
            <a:r>
              <a:rPr lang="es-ES" sz="1200" b="1" i="1" kern="0" dirty="0">
                <a:solidFill>
                  <a:srgbClr val="0070C0"/>
                </a:solidFill>
                <a:latin typeface="Bankia" panose="02000506040000020004" pitchFamily="2" charset="0"/>
              </a:rPr>
              <a:t>“ Te anticipamos tu nómina para que puedas afrontar ese gasto inesperado”</a:t>
            </a:r>
          </a:p>
        </p:txBody>
      </p:sp>
      <p:sp>
        <p:nvSpPr>
          <p:cNvPr id="14" name="Oval Callout 45">
            <a:extLst>
              <a:ext uri="{FF2B5EF4-FFF2-40B4-BE49-F238E27FC236}">
                <a16:creationId xmlns:a16="http://schemas.microsoft.com/office/drawing/2014/main" id="{3CFCE181-5484-4A02-97CA-E0BCC376D743}"/>
              </a:ext>
            </a:extLst>
          </p:cNvPr>
          <p:cNvSpPr/>
          <p:nvPr/>
        </p:nvSpPr>
        <p:spPr>
          <a:xfrm>
            <a:off x="6704421" y="1241625"/>
            <a:ext cx="2188060" cy="860405"/>
          </a:xfrm>
          <a:custGeom>
            <a:avLst/>
            <a:gdLst/>
            <a:ahLst/>
            <a:cxnLst/>
            <a:rect l="l" t="t" r="r" b="b"/>
            <a:pathLst>
              <a:path w="2102533" h="1408326">
                <a:moveTo>
                  <a:pt x="1052561" y="61493"/>
                </a:moveTo>
                <a:cubicBezTo>
                  <a:pt x="520498" y="61493"/>
                  <a:pt x="89176" y="345314"/>
                  <a:pt x="89176" y="695426"/>
                </a:cubicBezTo>
                <a:cubicBezTo>
                  <a:pt x="89176" y="1045538"/>
                  <a:pt x="520498" y="1329359"/>
                  <a:pt x="1052561" y="1329359"/>
                </a:cubicBezTo>
                <a:cubicBezTo>
                  <a:pt x="1584624" y="1329359"/>
                  <a:pt x="2015946" y="1045538"/>
                  <a:pt x="2015946" y="695426"/>
                </a:cubicBezTo>
                <a:cubicBezTo>
                  <a:pt x="2015946" y="345314"/>
                  <a:pt x="1584624" y="61493"/>
                  <a:pt x="1052561" y="61493"/>
                </a:cubicBezTo>
                <a:close/>
                <a:moveTo>
                  <a:pt x="988582" y="1254"/>
                </a:moveTo>
                <a:cubicBezTo>
                  <a:pt x="1286486" y="-10683"/>
                  <a:pt x="1583609" y="62880"/>
                  <a:pt x="1799808" y="209798"/>
                </a:cubicBezTo>
                <a:cubicBezTo>
                  <a:pt x="2293262" y="545125"/>
                  <a:pt x="2165888" y="1104205"/>
                  <a:pt x="1545592" y="1325626"/>
                </a:cubicBezTo>
                <a:cubicBezTo>
                  <a:pt x="1195411" y="1450627"/>
                  <a:pt x="770008" y="1432838"/>
                  <a:pt x="445744" y="1279633"/>
                </a:cubicBezTo>
                <a:lnTo>
                  <a:pt x="52572" y="1346148"/>
                </a:lnTo>
                <a:lnTo>
                  <a:pt x="168098" y="1085715"/>
                </a:lnTo>
                <a:cubicBezTo>
                  <a:pt x="-197697" y="705558"/>
                  <a:pt x="58676" y="196228"/>
                  <a:pt x="693386" y="42140"/>
                </a:cubicBezTo>
                <a:cubicBezTo>
                  <a:pt x="789892" y="18712"/>
                  <a:pt x="889280" y="5233"/>
                  <a:pt x="988582" y="1254"/>
                </a:cubicBezTo>
                <a:close/>
              </a:path>
            </a:pathLst>
          </a:custGeom>
          <a:solidFill>
            <a:srgbClr val="FFC000"/>
          </a:solidFill>
          <a:ln w="25400" cap="flat" cmpd="sng" algn="ctr">
            <a:noFill/>
            <a:prstDash val="solid"/>
          </a:ln>
          <a:effectLst/>
        </p:spPr>
        <p:txBody>
          <a:bodyPr rtlCol="0" anchor="ctr"/>
          <a:lstStyle/>
          <a:p>
            <a:pPr algn="ctr" defTabSz="1219140">
              <a:defRPr/>
            </a:pPr>
            <a:endParaRPr lang="es-ES" sz="1200" i="1" kern="0" dirty="0">
              <a:solidFill>
                <a:srgbClr val="0070C0"/>
              </a:solidFill>
              <a:latin typeface="Bankia" panose="02000506040000020004" pitchFamily="2" charset="0"/>
            </a:endParaRPr>
          </a:p>
        </p:txBody>
      </p:sp>
      <p:sp>
        <p:nvSpPr>
          <p:cNvPr id="15" name="Rectángulo 14">
            <a:extLst>
              <a:ext uri="{FF2B5EF4-FFF2-40B4-BE49-F238E27FC236}">
                <a16:creationId xmlns:a16="http://schemas.microsoft.com/office/drawing/2014/main" id="{06ABB02D-8C37-4CB7-A534-A4655B5759D8}"/>
              </a:ext>
            </a:extLst>
          </p:cNvPr>
          <p:cNvSpPr/>
          <p:nvPr/>
        </p:nvSpPr>
        <p:spPr>
          <a:xfrm>
            <a:off x="6607589" y="2422470"/>
            <a:ext cx="2221567" cy="2658853"/>
          </a:xfrm>
          <a:prstGeom prst="rect">
            <a:avLst/>
          </a:prstGeom>
        </p:spPr>
        <p:txBody>
          <a:bodyPr wrap="square">
            <a:spAutoFit/>
          </a:bodyPr>
          <a:lstStyle/>
          <a:p>
            <a:pPr marL="228589" indent="-228589" defTabSz="1219140">
              <a:spcBef>
                <a:spcPts val="3200"/>
              </a:spcBef>
              <a:spcAft>
                <a:spcPts val="800"/>
              </a:spcAft>
              <a:buClr>
                <a:srgbClr val="B9C800"/>
              </a:buClr>
              <a:buFont typeface="Wingdings" panose="05000000000000000000" pitchFamily="2" charset="2"/>
              <a:buChar char="q"/>
              <a:defRPr/>
            </a:pPr>
            <a:r>
              <a:rPr lang="es-ES" sz="1333" dirty="0">
                <a:solidFill>
                  <a:srgbClr val="2B1F14"/>
                </a:solidFill>
                <a:latin typeface="Bankia" panose="02000506040000020004" pitchFamily="2" charset="0"/>
                <a:ea typeface="Times New Roman" panose="02020603050405020304" pitchFamily="18" charset="0"/>
              </a:rPr>
              <a:t>Contratación  prestamos consumo a un solo clic.</a:t>
            </a:r>
          </a:p>
          <a:p>
            <a:pPr marL="228589" indent="-228589" defTabSz="1219140">
              <a:spcBef>
                <a:spcPts val="3200"/>
              </a:spcBef>
              <a:spcAft>
                <a:spcPts val="800"/>
              </a:spcAft>
              <a:buClr>
                <a:srgbClr val="B9C800"/>
              </a:buClr>
              <a:buFont typeface="Wingdings" panose="05000000000000000000" pitchFamily="2" charset="2"/>
              <a:buChar char="q"/>
              <a:defRPr/>
            </a:pPr>
            <a:r>
              <a:rPr lang="es-ES" sz="1333" dirty="0">
                <a:solidFill>
                  <a:srgbClr val="2B1F14"/>
                </a:solidFill>
                <a:latin typeface="Bankia" panose="02000506040000020004" pitchFamily="2" charset="0"/>
                <a:ea typeface="Calibri" panose="020F0502020204030204" pitchFamily="34" charset="0"/>
              </a:rPr>
              <a:t>Abono inmediato en cuenta.</a:t>
            </a:r>
          </a:p>
          <a:p>
            <a:pPr marL="228589" indent="-228589" defTabSz="1219140">
              <a:spcBef>
                <a:spcPts val="3200"/>
              </a:spcBef>
              <a:spcAft>
                <a:spcPts val="800"/>
              </a:spcAft>
              <a:buClr>
                <a:srgbClr val="B9C800"/>
              </a:buClr>
              <a:buFont typeface="Wingdings" panose="05000000000000000000" pitchFamily="2" charset="2"/>
              <a:buChar char="q"/>
              <a:defRPr/>
            </a:pPr>
            <a:r>
              <a:rPr lang="es-ES" sz="1333" dirty="0">
                <a:solidFill>
                  <a:srgbClr val="2B1F14"/>
                </a:solidFill>
                <a:latin typeface="Bankia" panose="02000506040000020004" pitchFamily="2" charset="0"/>
                <a:ea typeface="Calibri" panose="020F0502020204030204" pitchFamily="34" charset="0"/>
              </a:rPr>
              <a:t>Importe mínimo: 450 €. Importe máximo: 6.000 €</a:t>
            </a:r>
          </a:p>
          <a:p>
            <a:pPr marL="228589" indent="-228589" defTabSz="1219140">
              <a:spcBef>
                <a:spcPts val="3200"/>
              </a:spcBef>
              <a:spcAft>
                <a:spcPts val="800"/>
              </a:spcAft>
              <a:buClr>
                <a:srgbClr val="B9C800"/>
              </a:buClr>
              <a:buFont typeface="Wingdings" panose="05000000000000000000" pitchFamily="2" charset="2"/>
              <a:buChar char="q"/>
              <a:defRPr/>
            </a:pPr>
            <a:r>
              <a:rPr lang="es-ES" sz="1333" dirty="0">
                <a:solidFill>
                  <a:srgbClr val="2B1F14"/>
                </a:solidFill>
                <a:latin typeface="Bankia" panose="02000506040000020004" pitchFamily="2" charset="0"/>
                <a:ea typeface="Calibri" panose="020F0502020204030204" pitchFamily="34" charset="0"/>
              </a:rPr>
              <a:t>Plazo: entre 3y 12 meses</a:t>
            </a:r>
          </a:p>
        </p:txBody>
      </p:sp>
      <p:sp>
        <p:nvSpPr>
          <p:cNvPr id="16" name="24 Triángulo isósceles">
            <a:extLst>
              <a:ext uri="{FF2B5EF4-FFF2-40B4-BE49-F238E27FC236}">
                <a16:creationId xmlns:a16="http://schemas.microsoft.com/office/drawing/2014/main" id="{9F1FCD87-CCC6-4951-95AE-D18E8592529D}"/>
              </a:ext>
            </a:extLst>
          </p:cNvPr>
          <p:cNvSpPr/>
          <p:nvPr/>
        </p:nvSpPr>
        <p:spPr>
          <a:xfrm rot="5400000">
            <a:off x="1553400" y="3682895"/>
            <a:ext cx="1499936" cy="193141"/>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17" name="24 Triángulo isósceles">
            <a:extLst>
              <a:ext uri="{FF2B5EF4-FFF2-40B4-BE49-F238E27FC236}">
                <a16:creationId xmlns:a16="http://schemas.microsoft.com/office/drawing/2014/main" id="{6F90ABD3-BA27-4A38-9365-A1744B4BBCA2}"/>
              </a:ext>
            </a:extLst>
          </p:cNvPr>
          <p:cNvSpPr/>
          <p:nvPr/>
        </p:nvSpPr>
        <p:spPr>
          <a:xfrm rot="5400000">
            <a:off x="3716979" y="3682895"/>
            <a:ext cx="1499936" cy="193141"/>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pic>
        <p:nvPicPr>
          <p:cNvPr id="18" name="Imagen 17">
            <a:extLst>
              <a:ext uri="{FF2B5EF4-FFF2-40B4-BE49-F238E27FC236}">
                <a16:creationId xmlns:a16="http://schemas.microsoft.com/office/drawing/2014/main" id="{61C3395F-782E-4AE1-9D69-2901872215D8}"/>
              </a:ext>
            </a:extLst>
          </p:cNvPr>
          <p:cNvPicPr>
            <a:picLocks noChangeAspect="1"/>
          </p:cNvPicPr>
          <p:nvPr/>
        </p:nvPicPr>
        <p:blipFill rotWithShape="1">
          <a:blip r:embed="rId3"/>
          <a:srcRect l="6613"/>
          <a:stretch/>
        </p:blipFill>
        <p:spPr>
          <a:xfrm>
            <a:off x="2477245" y="1799984"/>
            <a:ext cx="1917442" cy="3765812"/>
          </a:xfrm>
          <a:prstGeom prst="rect">
            <a:avLst/>
          </a:prstGeom>
        </p:spPr>
      </p:pic>
      <p:pic>
        <p:nvPicPr>
          <p:cNvPr id="19" name="Imagen 18">
            <a:extLst>
              <a:ext uri="{FF2B5EF4-FFF2-40B4-BE49-F238E27FC236}">
                <a16:creationId xmlns:a16="http://schemas.microsoft.com/office/drawing/2014/main" id="{704FB247-92A8-4178-BC1F-43D5BC3EF6C8}"/>
              </a:ext>
            </a:extLst>
          </p:cNvPr>
          <p:cNvPicPr>
            <a:picLocks noChangeAspect="1"/>
          </p:cNvPicPr>
          <p:nvPr/>
        </p:nvPicPr>
        <p:blipFill rotWithShape="1">
          <a:blip r:embed="rId4"/>
          <a:srcRect l="11690" t="5360" r="12976" b="9017"/>
          <a:stretch/>
        </p:blipFill>
        <p:spPr>
          <a:xfrm>
            <a:off x="251520" y="1819473"/>
            <a:ext cx="1893132" cy="3796899"/>
          </a:xfrm>
          <a:prstGeom prst="rect">
            <a:avLst/>
          </a:prstGeom>
        </p:spPr>
      </p:pic>
      <p:pic>
        <p:nvPicPr>
          <p:cNvPr id="20" name="Imagen 19">
            <a:extLst>
              <a:ext uri="{FF2B5EF4-FFF2-40B4-BE49-F238E27FC236}">
                <a16:creationId xmlns:a16="http://schemas.microsoft.com/office/drawing/2014/main" id="{7C1EE77A-2F88-4F2E-A754-5F5AD25DF7DE}"/>
              </a:ext>
            </a:extLst>
          </p:cNvPr>
          <p:cNvPicPr>
            <a:picLocks noChangeAspect="1"/>
          </p:cNvPicPr>
          <p:nvPr/>
        </p:nvPicPr>
        <p:blipFill rotWithShape="1">
          <a:blip r:embed="rId5"/>
          <a:srcRect l="10833" t="1752" r="3266" b="4420"/>
          <a:stretch/>
        </p:blipFill>
        <p:spPr>
          <a:xfrm>
            <a:off x="4550676" y="1619690"/>
            <a:ext cx="2001656" cy="3996684"/>
          </a:xfrm>
          <a:prstGeom prst="rect">
            <a:avLst/>
          </a:prstGeom>
        </p:spPr>
      </p:pic>
      <p:pic>
        <p:nvPicPr>
          <p:cNvPr id="21" name="Imagen 20">
            <a:extLst>
              <a:ext uri="{FF2B5EF4-FFF2-40B4-BE49-F238E27FC236}">
                <a16:creationId xmlns:a16="http://schemas.microsoft.com/office/drawing/2014/main" id="{066A926A-1227-4DF4-98B7-CA96A43A9CE2}"/>
              </a:ext>
            </a:extLst>
          </p:cNvPr>
          <p:cNvPicPr>
            <a:picLocks noChangeAspect="1"/>
          </p:cNvPicPr>
          <p:nvPr/>
        </p:nvPicPr>
        <p:blipFill>
          <a:blip r:embed="rId6"/>
          <a:stretch>
            <a:fillRect/>
          </a:stretch>
        </p:blipFill>
        <p:spPr>
          <a:xfrm>
            <a:off x="2630735" y="2241677"/>
            <a:ext cx="1583653" cy="2884372"/>
          </a:xfrm>
          <a:prstGeom prst="rect">
            <a:avLst/>
          </a:prstGeom>
        </p:spPr>
      </p:pic>
      <p:pic>
        <p:nvPicPr>
          <p:cNvPr id="22" name="Imagen 21">
            <a:extLst>
              <a:ext uri="{FF2B5EF4-FFF2-40B4-BE49-F238E27FC236}">
                <a16:creationId xmlns:a16="http://schemas.microsoft.com/office/drawing/2014/main" id="{0BABD9DD-E28C-4021-93BA-FB415BF12F60}"/>
              </a:ext>
            </a:extLst>
          </p:cNvPr>
          <p:cNvPicPr>
            <a:picLocks noChangeAspect="1"/>
          </p:cNvPicPr>
          <p:nvPr/>
        </p:nvPicPr>
        <p:blipFill>
          <a:blip r:embed="rId7"/>
          <a:stretch>
            <a:fillRect/>
          </a:stretch>
        </p:blipFill>
        <p:spPr>
          <a:xfrm>
            <a:off x="4709673" y="2241677"/>
            <a:ext cx="1617568" cy="2855032"/>
          </a:xfrm>
          <a:prstGeom prst="rect">
            <a:avLst/>
          </a:prstGeom>
        </p:spPr>
      </p:pic>
    </p:spTree>
    <p:extLst>
      <p:ext uri="{BB962C8B-B14F-4D97-AF65-F5344CB8AC3E}">
        <p14:creationId xmlns:p14="http://schemas.microsoft.com/office/powerpoint/2010/main" val="2335527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141C1-2BF6-4A10-A742-080A892BFFB3}"/>
              </a:ext>
            </a:extLst>
          </p:cNvPr>
          <p:cNvSpPr>
            <a:spLocks noGrp="1"/>
          </p:cNvSpPr>
          <p:nvPr>
            <p:ph type="title"/>
          </p:nvPr>
        </p:nvSpPr>
        <p:spPr/>
        <p:txBody>
          <a:bodyPr/>
          <a:lstStyle/>
          <a:p>
            <a:r>
              <a:rPr lang="es-ES" dirty="0"/>
              <a:t>BANCA MOVIL – SACAR EFECTIVO SIN TARJETA</a:t>
            </a:r>
          </a:p>
        </p:txBody>
      </p:sp>
      <p:sp>
        <p:nvSpPr>
          <p:cNvPr id="4" name="Marcador de número de diapositiva 3">
            <a:extLst>
              <a:ext uri="{FF2B5EF4-FFF2-40B4-BE49-F238E27FC236}">
                <a16:creationId xmlns:a16="http://schemas.microsoft.com/office/drawing/2014/main" id="{FC937438-229C-41A7-ABAE-F16D66F5CBD6}"/>
              </a:ext>
            </a:extLst>
          </p:cNvPr>
          <p:cNvSpPr>
            <a:spLocks noGrp="1"/>
          </p:cNvSpPr>
          <p:nvPr>
            <p:ph type="sldNum" sz="quarter" idx="10"/>
          </p:nvPr>
        </p:nvSpPr>
        <p:spPr/>
        <p:txBody>
          <a:bodyPr/>
          <a:lstStyle/>
          <a:p>
            <a:fld id="{E9B52608-13A2-4953-8011-EA7EC8577D97}" type="slidenum">
              <a:rPr lang="es-ES" altLang="es-ES" smtClean="0"/>
              <a:pPr/>
              <a:t>52</a:t>
            </a:fld>
            <a:endParaRPr lang="es-ES" altLang="es-ES" dirty="0"/>
          </a:p>
        </p:txBody>
      </p:sp>
      <p:grpSp>
        <p:nvGrpSpPr>
          <p:cNvPr id="3" name="Grupo 2">
            <a:extLst>
              <a:ext uri="{FF2B5EF4-FFF2-40B4-BE49-F238E27FC236}">
                <a16:creationId xmlns:a16="http://schemas.microsoft.com/office/drawing/2014/main" id="{7FCC3EF8-EE71-424F-8A0C-A43FCD9DBC29}"/>
              </a:ext>
            </a:extLst>
          </p:cNvPr>
          <p:cNvGrpSpPr/>
          <p:nvPr/>
        </p:nvGrpSpPr>
        <p:grpSpPr>
          <a:xfrm>
            <a:off x="329867" y="1051295"/>
            <a:ext cx="8484266" cy="4716735"/>
            <a:chOff x="2606773" y="516937"/>
            <a:chExt cx="9503557" cy="5031863"/>
          </a:xfrm>
        </p:grpSpPr>
        <p:sp>
          <p:nvSpPr>
            <p:cNvPr id="23" name="Rectángulo 22">
              <a:extLst>
                <a:ext uri="{FF2B5EF4-FFF2-40B4-BE49-F238E27FC236}">
                  <a16:creationId xmlns:a16="http://schemas.microsoft.com/office/drawing/2014/main" id="{5A0BCC4C-EE1C-4A3F-B0F6-9F24AFEC72A0}"/>
                </a:ext>
              </a:extLst>
            </p:cNvPr>
            <p:cNvSpPr/>
            <p:nvPr/>
          </p:nvSpPr>
          <p:spPr>
            <a:xfrm>
              <a:off x="9807815" y="554346"/>
              <a:ext cx="1945764" cy="646331"/>
            </a:xfrm>
            <a:prstGeom prst="rect">
              <a:avLst/>
            </a:prstGeom>
          </p:spPr>
          <p:txBody>
            <a:bodyPr wrap="square">
              <a:spAutoFit/>
            </a:bodyPr>
            <a:lstStyle/>
            <a:p>
              <a:pPr algn="ctr" defTabSz="1219140">
                <a:defRPr/>
              </a:pPr>
              <a:r>
                <a:rPr lang="es-ES" sz="1200" b="1" i="1" kern="0" dirty="0">
                  <a:solidFill>
                    <a:srgbClr val="0070C0"/>
                  </a:solidFill>
                  <a:latin typeface="Bankia" panose="02000506040000020004" pitchFamily="2" charset="0"/>
                </a:rPr>
                <a:t>“He solicitado un duplicado de tarjeta y aún no  me ha llegado a casa”</a:t>
              </a:r>
            </a:p>
          </p:txBody>
        </p:sp>
        <p:sp>
          <p:nvSpPr>
            <p:cNvPr id="24" name="Oval Callout 45">
              <a:extLst>
                <a:ext uri="{FF2B5EF4-FFF2-40B4-BE49-F238E27FC236}">
                  <a16:creationId xmlns:a16="http://schemas.microsoft.com/office/drawing/2014/main" id="{AD41DD27-0C85-4C1B-B256-016EB035C3CC}"/>
                </a:ext>
              </a:extLst>
            </p:cNvPr>
            <p:cNvSpPr/>
            <p:nvPr/>
          </p:nvSpPr>
          <p:spPr>
            <a:xfrm>
              <a:off x="9610309" y="516937"/>
              <a:ext cx="2340776" cy="1067625"/>
            </a:xfrm>
            <a:custGeom>
              <a:avLst/>
              <a:gdLst/>
              <a:ahLst/>
              <a:cxnLst/>
              <a:rect l="l" t="t" r="r" b="b"/>
              <a:pathLst>
                <a:path w="2102533" h="1408326">
                  <a:moveTo>
                    <a:pt x="1052561" y="61493"/>
                  </a:moveTo>
                  <a:cubicBezTo>
                    <a:pt x="520498" y="61493"/>
                    <a:pt x="89176" y="345314"/>
                    <a:pt x="89176" y="695426"/>
                  </a:cubicBezTo>
                  <a:cubicBezTo>
                    <a:pt x="89176" y="1045538"/>
                    <a:pt x="520498" y="1329359"/>
                    <a:pt x="1052561" y="1329359"/>
                  </a:cubicBezTo>
                  <a:cubicBezTo>
                    <a:pt x="1584624" y="1329359"/>
                    <a:pt x="2015946" y="1045538"/>
                    <a:pt x="2015946" y="695426"/>
                  </a:cubicBezTo>
                  <a:cubicBezTo>
                    <a:pt x="2015946" y="345314"/>
                    <a:pt x="1584624" y="61493"/>
                    <a:pt x="1052561" y="61493"/>
                  </a:cubicBezTo>
                  <a:close/>
                  <a:moveTo>
                    <a:pt x="988582" y="1254"/>
                  </a:moveTo>
                  <a:cubicBezTo>
                    <a:pt x="1286486" y="-10683"/>
                    <a:pt x="1583609" y="62880"/>
                    <a:pt x="1799808" y="209798"/>
                  </a:cubicBezTo>
                  <a:cubicBezTo>
                    <a:pt x="2293262" y="545125"/>
                    <a:pt x="2165888" y="1104205"/>
                    <a:pt x="1545592" y="1325626"/>
                  </a:cubicBezTo>
                  <a:cubicBezTo>
                    <a:pt x="1195411" y="1450627"/>
                    <a:pt x="770008" y="1432838"/>
                    <a:pt x="445744" y="1279633"/>
                  </a:cubicBezTo>
                  <a:lnTo>
                    <a:pt x="52572" y="1346148"/>
                  </a:lnTo>
                  <a:lnTo>
                    <a:pt x="168098" y="1085715"/>
                  </a:lnTo>
                  <a:cubicBezTo>
                    <a:pt x="-197697" y="705558"/>
                    <a:pt x="58676" y="196228"/>
                    <a:pt x="693386" y="42140"/>
                  </a:cubicBezTo>
                  <a:cubicBezTo>
                    <a:pt x="789892" y="18712"/>
                    <a:pt x="889280" y="5233"/>
                    <a:pt x="988582" y="1254"/>
                  </a:cubicBezTo>
                  <a:close/>
                </a:path>
              </a:pathLst>
            </a:custGeom>
            <a:solidFill>
              <a:srgbClr val="FFC000"/>
            </a:solidFill>
            <a:ln w="25400" cap="flat" cmpd="sng" algn="ctr">
              <a:noFill/>
              <a:prstDash val="solid"/>
            </a:ln>
            <a:effectLst/>
          </p:spPr>
          <p:txBody>
            <a:bodyPr rtlCol="0" anchor="ctr"/>
            <a:lstStyle/>
            <a:p>
              <a:pPr algn="ctr" defTabSz="1219140">
                <a:defRPr/>
              </a:pPr>
              <a:endParaRPr lang="es-ES" sz="1200" i="1" kern="0" dirty="0">
                <a:solidFill>
                  <a:srgbClr val="0070C0"/>
                </a:solidFill>
                <a:latin typeface="Bankia" panose="02000506040000020004" pitchFamily="2" charset="0"/>
              </a:endParaRPr>
            </a:p>
          </p:txBody>
        </p:sp>
        <p:sp>
          <p:nvSpPr>
            <p:cNvPr id="25" name="Rectángulo 24">
              <a:extLst>
                <a:ext uri="{FF2B5EF4-FFF2-40B4-BE49-F238E27FC236}">
                  <a16:creationId xmlns:a16="http://schemas.microsoft.com/office/drawing/2014/main" id="{0DFE3AF4-74D4-49D5-A47B-4CAE40F701FC}"/>
                </a:ext>
              </a:extLst>
            </p:cNvPr>
            <p:cNvSpPr/>
            <p:nvPr/>
          </p:nvSpPr>
          <p:spPr>
            <a:xfrm>
              <a:off x="9744315" y="2211421"/>
              <a:ext cx="2366015" cy="2341607"/>
            </a:xfrm>
            <a:prstGeom prst="rect">
              <a:avLst/>
            </a:prstGeom>
          </p:spPr>
          <p:txBody>
            <a:bodyPr wrap="square">
              <a:spAutoFit/>
            </a:bodyPr>
            <a:lstStyle/>
            <a:p>
              <a:pPr marL="285750" indent="-285750" defTabSz="1219140">
                <a:spcBef>
                  <a:spcPts val="600"/>
                </a:spcBef>
                <a:spcAft>
                  <a:spcPts val="600"/>
                </a:spcAft>
                <a:buClr>
                  <a:srgbClr val="B9C800"/>
                </a:buClr>
                <a:buFont typeface="Wingdings" panose="05000000000000000000" pitchFamily="2" charset="2"/>
                <a:buChar char="§"/>
                <a:defRPr/>
              </a:pPr>
              <a:r>
                <a:rPr lang="es-ES" sz="1333" dirty="0">
                  <a:solidFill>
                    <a:srgbClr val="2B1F14"/>
                  </a:solidFill>
                  <a:latin typeface="Bankia" panose="02000506040000020004" pitchFamily="2" charset="0"/>
                  <a:ea typeface="Times New Roman" panose="02020603050405020304" pitchFamily="18" charset="0"/>
                </a:rPr>
                <a:t>Periodo de vigencia 36 horas</a:t>
              </a:r>
            </a:p>
            <a:p>
              <a:pPr marL="285750" indent="-285750" defTabSz="1219140">
                <a:spcBef>
                  <a:spcPts val="600"/>
                </a:spcBef>
                <a:spcAft>
                  <a:spcPts val="600"/>
                </a:spcAft>
                <a:buClr>
                  <a:srgbClr val="B9C800"/>
                </a:buClr>
                <a:buFont typeface="Wingdings" panose="05000000000000000000" pitchFamily="2" charset="2"/>
                <a:buChar char="§"/>
                <a:defRPr/>
              </a:pPr>
              <a:r>
                <a:rPr lang="es-ES" sz="1333" dirty="0">
                  <a:solidFill>
                    <a:srgbClr val="2B1F14"/>
                  </a:solidFill>
                  <a:latin typeface="Bankia" panose="02000506040000020004" pitchFamily="2" charset="0"/>
                  <a:ea typeface="Calibri" panose="020F0502020204030204" pitchFamily="34" charset="0"/>
                </a:rPr>
                <a:t>Disponibilidad 24 x 7 x 365 </a:t>
              </a:r>
            </a:p>
            <a:p>
              <a:pPr marL="285750" indent="-285750" defTabSz="1219140">
                <a:spcBef>
                  <a:spcPts val="600"/>
                </a:spcBef>
                <a:spcAft>
                  <a:spcPts val="600"/>
                </a:spcAft>
                <a:buClr>
                  <a:srgbClr val="B9C800"/>
                </a:buClr>
                <a:buFont typeface="Wingdings" panose="05000000000000000000" pitchFamily="2" charset="2"/>
                <a:buChar char="§"/>
                <a:defRPr/>
              </a:pPr>
              <a:r>
                <a:rPr lang="es-ES" sz="1333" dirty="0">
                  <a:solidFill>
                    <a:srgbClr val="2B1F14"/>
                  </a:solidFill>
                  <a:latin typeface="Bankia" panose="02000506040000020004" pitchFamily="2" charset="0"/>
                  <a:ea typeface="Calibri" panose="020F0502020204030204" pitchFamily="34" charset="0"/>
                </a:rPr>
                <a:t>Sólo para clientes con móvil confirmado</a:t>
              </a:r>
            </a:p>
            <a:p>
              <a:pPr marL="285750" indent="-285750" defTabSz="1219140">
                <a:spcBef>
                  <a:spcPts val="600"/>
                </a:spcBef>
                <a:spcAft>
                  <a:spcPts val="600"/>
                </a:spcAft>
                <a:buClr>
                  <a:srgbClr val="B9C800"/>
                </a:buClr>
                <a:buFont typeface="Wingdings" panose="05000000000000000000" pitchFamily="2" charset="2"/>
                <a:buChar char="§"/>
                <a:defRPr/>
              </a:pPr>
              <a:r>
                <a:rPr lang="es-ES" sz="1333" dirty="0">
                  <a:solidFill>
                    <a:srgbClr val="2B1F14"/>
                  </a:solidFill>
                  <a:latin typeface="Bankia" panose="02000506040000020004" pitchFamily="2" charset="0"/>
                  <a:ea typeface="Calibri" panose="020F0502020204030204" pitchFamily="34" charset="0"/>
                </a:rPr>
                <a:t>Importe mínimo: 20€. Importe máximo: 300€</a:t>
              </a:r>
            </a:p>
          </p:txBody>
        </p:sp>
        <p:pic>
          <p:nvPicPr>
            <p:cNvPr id="26" name="Imagen 25">
              <a:extLst>
                <a:ext uri="{FF2B5EF4-FFF2-40B4-BE49-F238E27FC236}">
                  <a16:creationId xmlns:a16="http://schemas.microsoft.com/office/drawing/2014/main" id="{55FC6EA3-59C8-447C-9E60-38AC7244A480}"/>
                </a:ext>
              </a:extLst>
            </p:cNvPr>
            <p:cNvPicPr>
              <a:picLocks noChangeAspect="1"/>
            </p:cNvPicPr>
            <p:nvPr/>
          </p:nvPicPr>
          <p:blipFill>
            <a:blip r:embed="rId3"/>
            <a:stretch>
              <a:fillRect/>
            </a:stretch>
          </p:blipFill>
          <p:spPr>
            <a:xfrm>
              <a:off x="2606773" y="1205244"/>
              <a:ext cx="2306707" cy="4296461"/>
            </a:xfrm>
            <a:prstGeom prst="rect">
              <a:avLst/>
            </a:prstGeom>
          </p:spPr>
        </p:pic>
        <p:pic>
          <p:nvPicPr>
            <p:cNvPr id="27" name="Imagen 26">
              <a:extLst>
                <a:ext uri="{FF2B5EF4-FFF2-40B4-BE49-F238E27FC236}">
                  <a16:creationId xmlns:a16="http://schemas.microsoft.com/office/drawing/2014/main" id="{9DDD7641-CC56-43E1-B66B-5DCE20FD715B}"/>
                </a:ext>
              </a:extLst>
            </p:cNvPr>
            <p:cNvPicPr>
              <a:picLocks noChangeAspect="1"/>
            </p:cNvPicPr>
            <p:nvPr/>
          </p:nvPicPr>
          <p:blipFill>
            <a:blip r:embed="rId4"/>
            <a:stretch>
              <a:fillRect/>
            </a:stretch>
          </p:blipFill>
          <p:spPr>
            <a:xfrm>
              <a:off x="5153223" y="1256717"/>
              <a:ext cx="2022789" cy="4292083"/>
            </a:xfrm>
            <a:prstGeom prst="rect">
              <a:avLst/>
            </a:prstGeom>
          </p:spPr>
        </p:pic>
        <p:pic>
          <p:nvPicPr>
            <p:cNvPr id="28" name="Imagen 27">
              <a:extLst>
                <a:ext uri="{FF2B5EF4-FFF2-40B4-BE49-F238E27FC236}">
                  <a16:creationId xmlns:a16="http://schemas.microsoft.com/office/drawing/2014/main" id="{FDBCF8B8-F1EC-4E04-9326-E5068349CF3E}"/>
                </a:ext>
              </a:extLst>
            </p:cNvPr>
            <p:cNvPicPr>
              <a:picLocks noChangeAspect="1"/>
            </p:cNvPicPr>
            <p:nvPr/>
          </p:nvPicPr>
          <p:blipFill>
            <a:blip r:embed="rId5"/>
            <a:stretch>
              <a:fillRect/>
            </a:stretch>
          </p:blipFill>
          <p:spPr>
            <a:xfrm>
              <a:off x="7518580" y="1205246"/>
              <a:ext cx="2137141" cy="4283007"/>
            </a:xfrm>
            <a:prstGeom prst="rect">
              <a:avLst/>
            </a:prstGeom>
          </p:spPr>
        </p:pic>
        <p:sp>
          <p:nvSpPr>
            <p:cNvPr id="29" name="24 Triángulo isósceles">
              <a:extLst>
                <a:ext uri="{FF2B5EF4-FFF2-40B4-BE49-F238E27FC236}">
                  <a16:creationId xmlns:a16="http://schemas.microsoft.com/office/drawing/2014/main" id="{33C8C78D-17F2-4C28-9DEB-20B57E273E69}"/>
                </a:ext>
              </a:extLst>
            </p:cNvPr>
            <p:cNvSpPr/>
            <p:nvPr/>
          </p:nvSpPr>
          <p:spPr>
            <a:xfrm rot="5400000">
              <a:off x="4051340" y="3250625"/>
              <a:ext cx="1614501" cy="205699"/>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30" name="24 Triángulo isósceles">
              <a:extLst>
                <a:ext uri="{FF2B5EF4-FFF2-40B4-BE49-F238E27FC236}">
                  <a16:creationId xmlns:a16="http://schemas.microsoft.com/office/drawing/2014/main" id="{E782D169-2D73-498D-8244-1F33979A5661}"/>
                </a:ext>
              </a:extLst>
            </p:cNvPr>
            <p:cNvSpPr/>
            <p:nvPr/>
          </p:nvSpPr>
          <p:spPr>
            <a:xfrm rot="5400000">
              <a:off x="6519888" y="3250625"/>
              <a:ext cx="1614501" cy="205699"/>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grpSp>
    </p:spTree>
    <p:extLst>
      <p:ext uri="{BB962C8B-B14F-4D97-AF65-F5344CB8AC3E}">
        <p14:creationId xmlns:p14="http://schemas.microsoft.com/office/powerpoint/2010/main" val="34739888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141C1-2BF6-4A10-A742-080A892BFFB3}"/>
              </a:ext>
            </a:extLst>
          </p:cNvPr>
          <p:cNvSpPr>
            <a:spLocks noGrp="1"/>
          </p:cNvSpPr>
          <p:nvPr>
            <p:ph type="title"/>
          </p:nvPr>
        </p:nvSpPr>
        <p:spPr/>
        <p:txBody>
          <a:bodyPr/>
          <a:lstStyle/>
          <a:p>
            <a:r>
              <a:rPr lang="es-ES" dirty="0"/>
              <a:t>BANCA MOVIL – NOTIFICACIONES</a:t>
            </a:r>
          </a:p>
        </p:txBody>
      </p:sp>
      <p:sp>
        <p:nvSpPr>
          <p:cNvPr id="4" name="Marcador de número de diapositiva 3">
            <a:extLst>
              <a:ext uri="{FF2B5EF4-FFF2-40B4-BE49-F238E27FC236}">
                <a16:creationId xmlns:a16="http://schemas.microsoft.com/office/drawing/2014/main" id="{FC937438-229C-41A7-ABAE-F16D66F5CBD6}"/>
              </a:ext>
            </a:extLst>
          </p:cNvPr>
          <p:cNvSpPr>
            <a:spLocks noGrp="1"/>
          </p:cNvSpPr>
          <p:nvPr>
            <p:ph type="sldNum" sz="quarter" idx="10"/>
          </p:nvPr>
        </p:nvSpPr>
        <p:spPr/>
        <p:txBody>
          <a:bodyPr/>
          <a:lstStyle/>
          <a:p>
            <a:fld id="{E9B52608-13A2-4953-8011-EA7EC8577D97}" type="slidenum">
              <a:rPr lang="es-ES" altLang="es-ES" smtClean="0"/>
              <a:pPr/>
              <a:t>53</a:t>
            </a:fld>
            <a:endParaRPr lang="es-ES" altLang="es-ES" dirty="0"/>
          </a:p>
        </p:txBody>
      </p:sp>
      <p:grpSp>
        <p:nvGrpSpPr>
          <p:cNvPr id="13" name="Grupo 12">
            <a:extLst>
              <a:ext uri="{FF2B5EF4-FFF2-40B4-BE49-F238E27FC236}">
                <a16:creationId xmlns:a16="http://schemas.microsoft.com/office/drawing/2014/main" id="{B5356C77-BA13-4A0E-9F9C-AAC225F472CC}"/>
              </a:ext>
            </a:extLst>
          </p:cNvPr>
          <p:cNvGrpSpPr/>
          <p:nvPr/>
        </p:nvGrpSpPr>
        <p:grpSpPr>
          <a:xfrm>
            <a:off x="490540" y="817780"/>
            <a:ext cx="8162920" cy="5725443"/>
            <a:chOff x="2576923" y="164637"/>
            <a:chExt cx="10055057" cy="6788395"/>
          </a:xfrm>
        </p:grpSpPr>
        <p:sp>
          <p:nvSpPr>
            <p:cNvPr id="14" name="Rectángulo 13">
              <a:extLst>
                <a:ext uri="{FF2B5EF4-FFF2-40B4-BE49-F238E27FC236}">
                  <a16:creationId xmlns:a16="http://schemas.microsoft.com/office/drawing/2014/main" id="{B94C1D7E-0046-4660-A9AD-72BFFDEF645D}"/>
                </a:ext>
              </a:extLst>
            </p:cNvPr>
            <p:cNvSpPr/>
            <p:nvPr/>
          </p:nvSpPr>
          <p:spPr>
            <a:xfrm>
              <a:off x="8736596" y="187206"/>
              <a:ext cx="1945764" cy="646331"/>
            </a:xfrm>
            <a:prstGeom prst="rect">
              <a:avLst/>
            </a:prstGeom>
          </p:spPr>
          <p:txBody>
            <a:bodyPr wrap="square">
              <a:spAutoFit/>
            </a:bodyPr>
            <a:lstStyle/>
            <a:p>
              <a:pPr algn="ctr" defTabSz="1219140">
                <a:defRPr/>
              </a:pPr>
              <a:r>
                <a:rPr lang="es-ES" sz="1200" b="1" i="1" kern="0" dirty="0">
                  <a:solidFill>
                    <a:srgbClr val="0070C0"/>
                  </a:solidFill>
                  <a:latin typeface="Bankia" panose="02000506040000020004" pitchFamily="2" charset="0"/>
                </a:rPr>
                <a:t>“quiero estar avisado cuando me hagan un cargo con tarjeta”</a:t>
              </a:r>
            </a:p>
          </p:txBody>
        </p:sp>
        <p:sp>
          <p:nvSpPr>
            <p:cNvPr id="15" name="Oval Callout 45">
              <a:extLst>
                <a:ext uri="{FF2B5EF4-FFF2-40B4-BE49-F238E27FC236}">
                  <a16:creationId xmlns:a16="http://schemas.microsoft.com/office/drawing/2014/main" id="{3D777FE8-6A89-4A52-BE1E-00AB389AC354}"/>
                </a:ext>
              </a:extLst>
            </p:cNvPr>
            <p:cNvSpPr/>
            <p:nvPr/>
          </p:nvSpPr>
          <p:spPr>
            <a:xfrm>
              <a:off x="8592277" y="164637"/>
              <a:ext cx="2090083" cy="829059"/>
            </a:xfrm>
            <a:custGeom>
              <a:avLst/>
              <a:gdLst/>
              <a:ahLst/>
              <a:cxnLst/>
              <a:rect l="l" t="t" r="r" b="b"/>
              <a:pathLst>
                <a:path w="2102533" h="1408326">
                  <a:moveTo>
                    <a:pt x="1052561" y="61493"/>
                  </a:moveTo>
                  <a:cubicBezTo>
                    <a:pt x="520498" y="61493"/>
                    <a:pt x="89176" y="345314"/>
                    <a:pt x="89176" y="695426"/>
                  </a:cubicBezTo>
                  <a:cubicBezTo>
                    <a:pt x="89176" y="1045538"/>
                    <a:pt x="520498" y="1329359"/>
                    <a:pt x="1052561" y="1329359"/>
                  </a:cubicBezTo>
                  <a:cubicBezTo>
                    <a:pt x="1584624" y="1329359"/>
                    <a:pt x="2015946" y="1045538"/>
                    <a:pt x="2015946" y="695426"/>
                  </a:cubicBezTo>
                  <a:cubicBezTo>
                    <a:pt x="2015946" y="345314"/>
                    <a:pt x="1584624" y="61493"/>
                    <a:pt x="1052561" y="61493"/>
                  </a:cubicBezTo>
                  <a:close/>
                  <a:moveTo>
                    <a:pt x="988582" y="1254"/>
                  </a:moveTo>
                  <a:cubicBezTo>
                    <a:pt x="1286486" y="-10683"/>
                    <a:pt x="1583609" y="62880"/>
                    <a:pt x="1799808" y="209798"/>
                  </a:cubicBezTo>
                  <a:cubicBezTo>
                    <a:pt x="2293262" y="545125"/>
                    <a:pt x="2165888" y="1104205"/>
                    <a:pt x="1545592" y="1325626"/>
                  </a:cubicBezTo>
                  <a:cubicBezTo>
                    <a:pt x="1195411" y="1450627"/>
                    <a:pt x="770008" y="1432838"/>
                    <a:pt x="445744" y="1279633"/>
                  </a:cubicBezTo>
                  <a:lnTo>
                    <a:pt x="52572" y="1346148"/>
                  </a:lnTo>
                  <a:lnTo>
                    <a:pt x="168098" y="1085715"/>
                  </a:lnTo>
                  <a:cubicBezTo>
                    <a:pt x="-197697" y="705558"/>
                    <a:pt x="58676" y="196228"/>
                    <a:pt x="693386" y="42140"/>
                  </a:cubicBezTo>
                  <a:cubicBezTo>
                    <a:pt x="789892" y="18712"/>
                    <a:pt x="889280" y="5233"/>
                    <a:pt x="988582" y="1254"/>
                  </a:cubicBezTo>
                  <a:close/>
                </a:path>
              </a:pathLst>
            </a:custGeom>
            <a:solidFill>
              <a:srgbClr val="FFC000"/>
            </a:solidFill>
            <a:ln w="25400" cap="flat" cmpd="sng" algn="ctr">
              <a:noFill/>
              <a:prstDash val="solid"/>
            </a:ln>
            <a:effectLst/>
          </p:spPr>
          <p:txBody>
            <a:bodyPr rtlCol="0" anchor="ctr"/>
            <a:lstStyle/>
            <a:p>
              <a:pPr algn="ctr" defTabSz="1219140">
                <a:defRPr/>
              </a:pPr>
              <a:endParaRPr lang="es-ES" sz="1200" i="1" kern="0" dirty="0">
                <a:solidFill>
                  <a:srgbClr val="0070C0"/>
                </a:solidFill>
                <a:latin typeface="Bankia" panose="02000506040000020004" pitchFamily="2" charset="0"/>
              </a:endParaRPr>
            </a:p>
          </p:txBody>
        </p:sp>
        <p:sp>
          <p:nvSpPr>
            <p:cNvPr id="16" name="Rectángulo 15">
              <a:extLst>
                <a:ext uri="{FF2B5EF4-FFF2-40B4-BE49-F238E27FC236}">
                  <a16:creationId xmlns:a16="http://schemas.microsoft.com/office/drawing/2014/main" id="{682ACC7A-7846-4933-89EC-BC5AD15521B5}"/>
                </a:ext>
              </a:extLst>
            </p:cNvPr>
            <p:cNvSpPr/>
            <p:nvPr/>
          </p:nvSpPr>
          <p:spPr>
            <a:xfrm>
              <a:off x="9401235" y="1206008"/>
              <a:ext cx="3230745" cy="2542252"/>
            </a:xfrm>
            <a:prstGeom prst="rect">
              <a:avLst/>
            </a:prstGeom>
          </p:spPr>
          <p:txBody>
            <a:bodyPr wrap="square">
              <a:spAutoFit/>
            </a:bodyPr>
            <a:lstStyle/>
            <a:p>
              <a:pPr marL="228589" indent="-228589" defTabSz="1219140">
                <a:spcBef>
                  <a:spcPts val="3200"/>
                </a:spcBef>
                <a:spcAft>
                  <a:spcPts val="800"/>
                </a:spcAft>
                <a:buClr>
                  <a:srgbClr val="B9C800"/>
                </a:buClr>
                <a:buFont typeface="Wingdings" panose="05000000000000000000" pitchFamily="2" charset="2"/>
                <a:buChar char="§"/>
                <a:defRPr/>
              </a:pPr>
              <a:r>
                <a:rPr lang="es-ES" sz="1200" dirty="0">
                  <a:solidFill>
                    <a:srgbClr val="005392"/>
                  </a:solidFill>
                  <a:latin typeface="Bankia" panose="02000506040000020004" pitchFamily="2" charset="0"/>
                  <a:ea typeface="Times New Roman" panose="02020603050405020304" pitchFamily="18" charset="0"/>
                </a:rPr>
                <a:t>Además de la aceptación del clausulado, el cliente activa las notificaciones en el primer acceso o con posterioridad podrá activarlo en </a:t>
              </a:r>
              <a:r>
                <a:rPr lang="es-ES" sz="1200" b="1" dirty="0">
                  <a:solidFill>
                    <a:srgbClr val="005392"/>
                  </a:solidFill>
                  <a:latin typeface="Bankia" panose="02000506040000020004" pitchFamily="2" charset="0"/>
                  <a:ea typeface="Times New Roman" panose="02020603050405020304" pitchFamily="18" charset="0"/>
                </a:rPr>
                <a:t>Perfil&gt;Notificaciones.</a:t>
              </a:r>
            </a:p>
            <a:p>
              <a:pPr marL="228589" indent="-228589" defTabSz="1219140">
                <a:spcBef>
                  <a:spcPts val="800"/>
                </a:spcBef>
                <a:buClr>
                  <a:srgbClr val="B9C800"/>
                </a:buClr>
                <a:buFont typeface="Wingdings" panose="05000000000000000000" pitchFamily="2" charset="2"/>
                <a:buChar char="§"/>
                <a:defRPr/>
              </a:pPr>
              <a:r>
                <a:rPr lang="es-ES" sz="1200" b="1" dirty="0">
                  <a:solidFill>
                    <a:srgbClr val="005392"/>
                  </a:solidFill>
                  <a:latin typeface="Bankia" panose="02000506040000020004" pitchFamily="2" charset="0"/>
                  <a:ea typeface="Times New Roman" panose="02020603050405020304" pitchFamily="18" charset="0"/>
                </a:rPr>
                <a:t>Clientes con SMS </a:t>
              </a:r>
              <a:r>
                <a:rPr lang="es-ES" sz="1200" dirty="0">
                  <a:solidFill>
                    <a:srgbClr val="005392"/>
                  </a:solidFill>
                  <a:latin typeface="Bankia" panose="02000506040000020004" pitchFamily="2" charset="0"/>
                  <a:ea typeface="Times New Roman" panose="02020603050405020304" pitchFamily="18" charset="0"/>
                </a:rPr>
                <a:t>migran a </a:t>
              </a:r>
              <a:r>
                <a:rPr lang="es-ES" sz="1200" dirty="0" err="1">
                  <a:solidFill>
                    <a:srgbClr val="005392"/>
                  </a:solidFill>
                  <a:latin typeface="Bankia" panose="02000506040000020004" pitchFamily="2" charset="0"/>
                  <a:ea typeface="Times New Roman" panose="02020603050405020304" pitchFamily="18" charset="0"/>
                </a:rPr>
                <a:t>push</a:t>
              </a:r>
              <a:r>
                <a:rPr lang="es-ES" sz="1200" dirty="0">
                  <a:solidFill>
                    <a:srgbClr val="005392"/>
                  </a:solidFill>
                  <a:latin typeface="Bankia" panose="02000506040000020004" pitchFamily="2" charset="0"/>
                  <a:ea typeface="Times New Roman" panose="02020603050405020304" pitchFamily="18" charset="0"/>
                </a:rPr>
                <a:t> los </a:t>
              </a:r>
              <a:r>
                <a:rPr lang="es-ES" sz="1200" b="1" dirty="0">
                  <a:solidFill>
                    <a:srgbClr val="005392"/>
                  </a:solidFill>
                  <a:latin typeface="Bankia" panose="02000506040000020004" pitchFamily="2" charset="0"/>
                  <a:ea typeface="Times New Roman" panose="02020603050405020304" pitchFamily="18" charset="0"/>
                </a:rPr>
                <a:t>mismos avisos que tenían en el servicio de alertas. </a:t>
              </a:r>
              <a:r>
                <a:rPr lang="es-ES" sz="1200" dirty="0">
                  <a:solidFill>
                    <a:srgbClr val="005392"/>
                  </a:solidFill>
                  <a:latin typeface="Bankia" panose="02000506040000020004" pitchFamily="2" charset="0"/>
                  <a:ea typeface="Times New Roman" panose="02020603050405020304" pitchFamily="18" charset="0"/>
                </a:rPr>
                <a:t>Clientes nuevos deben configurar las notificaciones para empezar a recibirlas.</a:t>
              </a:r>
            </a:p>
          </p:txBody>
        </p:sp>
        <p:sp>
          <p:nvSpPr>
            <p:cNvPr id="17" name="24 Triángulo isósceles">
              <a:extLst>
                <a:ext uri="{FF2B5EF4-FFF2-40B4-BE49-F238E27FC236}">
                  <a16:creationId xmlns:a16="http://schemas.microsoft.com/office/drawing/2014/main" id="{03F12B44-95AD-4AB9-88E5-FE71D2B6A7F2}"/>
                </a:ext>
              </a:extLst>
            </p:cNvPr>
            <p:cNvSpPr/>
            <p:nvPr/>
          </p:nvSpPr>
          <p:spPr>
            <a:xfrm rot="5400000">
              <a:off x="4059552" y="3165112"/>
              <a:ext cx="1614501" cy="205699"/>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18" name="24 Triángulo isósceles">
              <a:extLst>
                <a:ext uri="{FF2B5EF4-FFF2-40B4-BE49-F238E27FC236}">
                  <a16:creationId xmlns:a16="http://schemas.microsoft.com/office/drawing/2014/main" id="{DFA7FFFA-1D1E-4B88-A788-ADD3492B5D9D}"/>
                </a:ext>
              </a:extLst>
            </p:cNvPr>
            <p:cNvSpPr/>
            <p:nvPr/>
          </p:nvSpPr>
          <p:spPr>
            <a:xfrm rot="5400000">
              <a:off x="6324479" y="3165112"/>
              <a:ext cx="1614501" cy="205699"/>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pic>
          <p:nvPicPr>
            <p:cNvPr id="19" name="Imagen 18">
              <a:extLst>
                <a:ext uri="{FF2B5EF4-FFF2-40B4-BE49-F238E27FC236}">
                  <a16:creationId xmlns:a16="http://schemas.microsoft.com/office/drawing/2014/main" id="{B277E08A-E5CF-40B0-8715-01C40A8A9386}"/>
                </a:ext>
              </a:extLst>
            </p:cNvPr>
            <p:cNvPicPr>
              <a:picLocks noChangeAspect="1"/>
            </p:cNvPicPr>
            <p:nvPr/>
          </p:nvPicPr>
          <p:blipFill rotWithShape="1">
            <a:blip r:embed="rId3"/>
            <a:srcRect l="6390"/>
            <a:stretch/>
          </p:blipFill>
          <p:spPr>
            <a:xfrm>
              <a:off x="2576923" y="1234243"/>
              <a:ext cx="2164956" cy="4067437"/>
            </a:xfrm>
            <a:prstGeom prst="rect">
              <a:avLst/>
            </a:prstGeom>
          </p:spPr>
        </p:pic>
        <p:pic>
          <p:nvPicPr>
            <p:cNvPr id="20" name="Imagen 19">
              <a:extLst>
                <a:ext uri="{FF2B5EF4-FFF2-40B4-BE49-F238E27FC236}">
                  <a16:creationId xmlns:a16="http://schemas.microsoft.com/office/drawing/2014/main" id="{24597D99-59EA-471E-8E7F-0CD6B822F630}"/>
                </a:ext>
              </a:extLst>
            </p:cNvPr>
            <p:cNvPicPr>
              <a:picLocks noChangeAspect="1"/>
            </p:cNvPicPr>
            <p:nvPr/>
          </p:nvPicPr>
          <p:blipFill>
            <a:blip r:embed="rId4"/>
            <a:stretch>
              <a:fillRect/>
            </a:stretch>
          </p:blipFill>
          <p:spPr>
            <a:xfrm>
              <a:off x="4971744" y="1301345"/>
              <a:ext cx="2098872" cy="4163448"/>
            </a:xfrm>
            <a:prstGeom prst="rect">
              <a:avLst/>
            </a:prstGeom>
          </p:spPr>
        </p:pic>
        <p:pic>
          <p:nvPicPr>
            <p:cNvPr id="21" name="Imagen 20">
              <a:extLst>
                <a:ext uri="{FF2B5EF4-FFF2-40B4-BE49-F238E27FC236}">
                  <a16:creationId xmlns:a16="http://schemas.microsoft.com/office/drawing/2014/main" id="{31C8B4D4-D3C9-4DD9-9E3F-65AB9AEF692A}"/>
                </a:ext>
              </a:extLst>
            </p:cNvPr>
            <p:cNvPicPr>
              <a:picLocks noChangeAspect="1"/>
            </p:cNvPicPr>
            <p:nvPr/>
          </p:nvPicPr>
          <p:blipFill>
            <a:blip r:embed="rId5"/>
            <a:stretch>
              <a:fillRect/>
            </a:stretch>
          </p:blipFill>
          <p:spPr>
            <a:xfrm>
              <a:off x="7248130" y="1332533"/>
              <a:ext cx="2189500" cy="4101075"/>
            </a:xfrm>
            <a:prstGeom prst="rect">
              <a:avLst/>
            </a:prstGeom>
          </p:spPr>
        </p:pic>
        <p:pic>
          <p:nvPicPr>
            <p:cNvPr id="22" name="Imagen 21">
              <a:extLst>
                <a:ext uri="{FF2B5EF4-FFF2-40B4-BE49-F238E27FC236}">
                  <a16:creationId xmlns:a16="http://schemas.microsoft.com/office/drawing/2014/main" id="{D96B953A-9235-40D9-8FA5-23A3CFA97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9517" y="3540716"/>
              <a:ext cx="1924204" cy="3412316"/>
            </a:xfrm>
            <a:prstGeom prst="rect">
              <a:avLst/>
            </a:prstGeom>
          </p:spPr>
        </p:pic>
        <p:pic>
          <p:nvPicPr>
            <p:cNvPr id="31" name="Imagen 30">
              <a:extLst>
                <a:ext uri="{FF2B5EF4-FFF2-40B4-BE49-F238E27FC236}">
                  <a16:creationId xmlns:a16="http://schemas.microsoft.com/office/drawing/2014/main" id="{CD15F363-4E6D-411E-8A06-85747684D6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05" t="1193" r="7577"/>
            <a:stretch/>
          </p:blipFill>
          <p:spPr>
            <a:xfrm>
              <a:off x="8815335" y="3828135"/>
              <a:ext cx="1422104" cy="2837475"/>
            </a:xfrm>
            <a:prstGeom prst="rect">
              <a:avLst/>
            </a:prstGeom>
          </p:spPr>
        </p:pic>
      </p:grpSp>
    </p:spTree>
    <p:extLst>
      <p:ext uri="{BB962C8B-B14F-4D97-AF65-F5344CB8AC3E}">
        <p14:creationId xmlns:p14="http://schemas.microsoft.com/office/powerpoint/2010/main" val="1804231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141C1-2BF6-4A10-A742-080A892BFFB3}"/>
              </a:ext>
            </a:extLst>
          </p:cNvPr>
          <p:cNvSpPr>
            <a:spLocks noGrp="1"/>
          </p:cNvSpPr>
          <p:nvPr>
            <p:ph type="title"/>
          </p:nvPr>
        </p:nvSpPr>
        <p:spPr>
          <a:xfrm>
            <a:off x="251519" y="70744"/>
            <a:ext cx="6916723" cy="450553"/>
          </a:xfrm>
        </p:spPr>
        <p:txBody>
          <a:bodyPr/>
          <a:lstStyle/>
          <a:p>
            <a:r>
              <a:rPr lang="es-ES" dirty="0"/>
              <a:t>BANCA MOVIL – PAGAR RECIBOS CON CÓDIGO DE BARRAS</a:t>
            </a:r>
          </a:p>
        </p:txBody>
      </p:sp>
      <p:sp>
        <p:nvSpPr>
          <p:cNvPr id="4" name="Marcador de número de diapositiva 3">
            <a:extLst>
              <a:ext uri="{FF2B5EF4-FFF2-40B4-BE49-F238E27FC236}">
                <a16:creationId xmlns:a16="http://schemas.microsoft.com/office/drawing/2014/main" id="{FC937438-229C-41A7-ABAE-F16D66F5CBD6}"/>
              </a:ext>
            </a:extLst>
          </p:cNvPr>
          <p:cNvSpPr>
            <a:spLocks noGrp="1"/>
          </p:cNvSpPr>
          <p:nvPr>
            <p:ph type="sldNum" sz="quarter" idx="10"/>
          </p:nvPr>
        </p:nvSpPr>
        <p:spPr/>
        <p:txBody>
          <a:bodyPr/>
          <a:lstStyle/>
          <a:p>
            <a:fld id="{E9B52608-13A2-4953-8011-EA7EC8577D97}" type="slidenum">
              <a:rPr lang="es-ES" altLang="es-ES" smtClean="0"/>
              <a:pPr/>
              <a:t>54</a:t>
            </a:fld>
            <a:endParaRPr lang="es-ES" altLang="es-ES" dirty="0"/>
          </a:p>
        </p:txBody>
      </p:sp>
      <p:grpSp>
        <p:nvGrpSpPr>
          <p:cNvPr id="34" name="Grupo 33">
            <a:extLst>
              <a:ext uri="{FF2B5EF4-FFF2-40B4-BE49-F238E27FC236}">
                <a16:creationId xmlns:a16="http://schemas.microsoft.com/office/drawing/2014/main" id="{129B715E-3981-4D30-9F15-8BE07E4DE762}"/>
              </a:ext>
            </a:extLst>
          </p:cNvPr>
          <p:cNvGrpSpPr/>
          <p:nvPr/>
        </p:nvGrpSpPr>
        <p:grpSpPr>
          <a:xfrm>
            <a:off x="847724" y="718457"/>
            <a:ext cx="8044757" cy="5740252"/>
            <a:chOff x="3041927" y="155344"/>
            <a:chExt cx="9030538" cy="6359796"/>
          </a:xfrm>
        </p:grpSpPr>
        <p:sp>
          <p:nvSpPr>
            <p:cNvPr id="35" name="Rectangle 1">
              <a:extLst>
                <a:ext uri="{FF2B5EF4-FFF2-40B4-BE49-F238E27FC236}">
                  <a16:creationId xmlns:a16="http://schemas.microsoft.com/office/drawing/2014/main" id="{8CD9A452-1C20-4BAA-B179-89FB20B48392}"/>
                </a:ext>
              </a:extLst>
            </p:cNvPr>
            <p:cNvSpPr>
              <a:spLocks noChangeArrowheads="1"/>
            </p:cNvSpPr>
            <p:nvPr/>
          </p:nvSpPr>
          <p:spPr bwMode="auto">
            <a:xfrm>
              <a:off x="8016215" y="4377671"/>
              <a:ext cx="3335323" cy="213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defTabSz="1219140">
                <a:buFont typeface="Wingdings" panose="05000000000000000000" pitchFamily="2" charset="2"/>
                <a:buChar char="§"/>
                <a:defRPr/>
              </a:pPr>
              <a:r>
                <a:rPr lang="es-ES" altLang="es-ES" sz="1467" dirty="0">
                  <a:solidFill>
                    <a:srgbClr val="005392"/>
                  </a:solidFill>
                  <a:latin typeface="Bankia" panose="02000506040000020004" pitchFamily="2" charset="0"/>
                  <a:ea typeface="Calibri" panose="020F0502020204030204" pitchFamily="34" charset="0"/>
                </a:rPr>
                <a:t>Escanear el código de barras del recibo</a:t>
              </a:r>
              <a:endParaRPr lang="es-ES" altLang="es-ES" sz="800" dirty="0">
                <a:solidFill>
                  <a:srgbClr val="005392"/>
                </a:solidFill>
              </a:endParaRPr>
            </a:p>
            <a:p>
              <a:pPr marL="285750" indent="-285750" defTabSz="1219140">
                <a:buFont typeface="Wingdings" panose="05000000000000000000" pitchFamily="2" charset="2"/>
                <a:buChar char="§"/>
                <a:defRPr/>
              </a:pPr>
              <a:r>
                <a:rPr lang="es-ES" altLang="es-ES" sz="1467" dirty="0">
                  <a:solidFill>
                    <a:srgbClr val="005392"/>
                  </a:solidFill>
                  <a:latin typeface="Bankia" panose="02000506040000020004" pitchFamily="2" charset="0"/>
                  <a:ea typeface="Calibri" panose="020F0502020204030204" pitchFamily="34" charset="0"/>
                </a:rPr>
                <a:t>Los campos necesarios para el pago se completan automáticamente</a:t>
              </a:r>
              <a:endParaRPr lang="es-ES" altLang="es-ES" sz="800" dirty="0">
                <a:solidFill>
                  <a:srgbClr val="005392"/>
                </a:solidFill>
              </a:endParaRPr>
            </a:p>
            <a:p>
              <a:pPr marL="285750" indent="-285750" defTabSz="1219140">
                <a:buFont typeface="Wingdings" panose="05000000000000000000" pitchFamily="2" charset="2"/>
                <a:buChar char="§"/>
                <a:defRPr/>
              </a:pPr>
              <a:r>
                <a:rPr lang="es-ES" altLang="es-ES" sz="1467" dirty="0">
                  <a:solidFill>
                    <a:srgbClr val="005392"/>
                  </a:solidFill>
                  <a:latin typeface="Bankia" panose="02000506040000020004" pitchFamily="2" charset="0"/>
                  <a:ea typeface="Calibri" panose="020F0502020204030204" pitchFamily="34" charset="0"/>
                </a:rPr>
                <a:t>Introducir firma digital  y realizar la confirmación del pago  </a:t>
              </a:r>
              <a:endParaRPr lang="es-ES" altLang="es-ES" sz="800" dirty="0">
                <a:solidFill>
                  <a:srgbClr val="005392"/>
                </a:solidFill>
              </a:endParaRPr>
            </a:p>
          </p:txBody>
        </p:sp>
        <p:pic>
          <p:nvPicPr>
            <p:cNvPr id="36" name="Imagen 35">
              <a:extLst>
                <a:ext uri="{FF2B5EF4-FFF2-40B4-BE49-F238E27FC236}">
                  <a16:creationId xmlns:a16="http://schemas.microsoft.com/office/drawing/2014/main" id="{8A39D1B3-4DE1-4809-8630-9D68B6884635}"/>
                </a:ext>
              </a:extLst>
            </p:cNvPr>
            <p:cNvPicPr>
              <a:picLocks noChangeAspect="1"/>
            </p:cNvPicPr>
            <p:nvPr/>
          </p:nvPicPr>
          <p:blipFill>
            <a:blip r:embed="rId3"/>
            <a:stretch>
              <a:fillRect/>
            </a:stretch>
          </p:blipFill>
          <p:spPr>
            <a:xfrm>
              <a:off x="8469693" y="1389620"/>
              <a:ext cx="1880711" cy="2979181"/>
            </a:xfrm>
            <a:prstGeom prst="rect">
              <a:avLst/>
            </a:prstGeom>
          </p:spPr>
        </p:pic>
        <p:pic>
          <p:nvPicPr>
            <p:cNvPr id="37" name="Imagen 36">
              <a:extLst>
                <a:ext uri="{FF2B5EF4-FFF2-40B4-BE49-F238E27FC236}">
                  <a16:creationId xmlns:a16="http://schemas.microsoft.com/office/drawing/2014/main" id="{3284BEA2-755F-4C29-B443-59CFCC23CBF6}"/>
                </a:ext>
              </a:extLst>
            </p:cNvPr>
            <p:cNvPicPr>
              <a:picLocks noChangeAspect="1"/>
            </p:cNvPicPr>
            <p:nvPr/>
          </p:nvPicPr>
          <p:blipFill>
            <a:blip r:embed="rId4"/>
            <a:stretch>
              <a:fillRect/>
            </a:stretch>
          </p:blipFill>
          <p:spPr>
            <a:xfrm>
              <a:off x="3041927" y="968633"/>
              <a:ext cx="2187288" cy="4193872"/>
            </a:xfrm>
            <a:prstGeom prst="rect">
              <a:avLst/>
            </a:prstGeom>
          </p:spPr>
        </p:pic>
        <p:sp>
          <p:nvSpPr>
            <p:cNvPr id="38" name="Rectángulo: esquinas redondeadas 37">
              <a:extLst>
                <a:ext uri="{FF2B5EF4-FFF2-40B4-BE49-F238E27FC236}">
                  <a16:creationId xmlns:a16="http://schemas.microsoft.com/office/drawing/2014/main" id="{6117BF52-5CA7-4AF1-B9A3-1EF8EE78BDA6}"/>
                </a:ext>
              </a:extLst>
            </p:cNvPr>
            <p:cNvSpPr/>
            <p:nvPr/>
          </p:nvSpPr>
          <p:spPr>
            <a:xfrm>
              <a:off x="3257981" y="3572261"/>
              <a:ext cx="1279883" cy="219107"/>
            </a:xfrm>
            <a:prstGeom prst="round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s-ES" sz="2400">
                <a:solidFill>
                  <a:srgbClr val="FFFFFF"/>
                </a:solidFill>
                <a:latin typeface="Bankia"/>
              </a:endParaRPr>
            </a:p>
          </p:txBody>
        </p:sp>
        <p:sp>
          <p:nvSpPr>
            <p:cNvPr id="39" name="24 Triángulo isósceles">
              <a:extLst>
                <a:ext uri="{FF2B5EF4-FFF2-40B4-BE49-F238E27FC236}">
                  <a16:creationId xmlns:a16="http://schemas.microsoft.com/office/drawing/2014/main" id="{A7A849A2-1E7D-4D3A-9B30-5A3914327C6F}"/>
                </a:ext>
              </a:extLst>
            </p:cNvPr>
            <p:cNvSpPr/>
            <p:nvPr/>
          </p:nvSpPr>
          <p:spPr>
            <a:xfrm rot="5400000">
              <a:off x="4681931" y="2818563"/>
              <a:ext cx="1828912" cy="245936"/>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40" name="Oval Callout 45">
              <a:extLst>
                <a:ext uri="{FF2B5EF4-FFF2-40B4-BE49-F238E27FC236}">
                  <a16:creationId xmlns:a16="http://schemas.microsoft.com/office/drawing/2014/main" id="{C504A89A-18C2-4438-8207-2DB1FE9FCED6}"/>
                </a:ext>
              </a:extLst>
            </p:cNvPr>
            <p:cNvSpPr/>
            <p:nvPr/>
          </p:nvSpPr>
          <p:spPr>
            <a:xfrm>
              <a:off x="9768209" y="155344"/>
              <a:ext cx="2304256" cy="1056117"/>
            </a:xfrm>
            <a:custGeom>
              <a:avLst/>
              <a:gdLst/>
              <a:ahLst/>
              <a:cxnLst/>
              <a:rect l="l" t="t" r="r" b="b"/>
              <a:pathLst>
                <a:path w="2102533" h="1408326">
                  <a:moveTo>
                    <a:pt x="1052561" y="61493"/>
                  </a:moveTo>
                  <a:cubicBezTo>
                    <a:pt x="520498" y="61493"/>
                    <a:pt x="89176" y="345314"/>
                    <a:pt x="89176" y="695426"/>
                  </a:cubicBezTo>
                  <a:cubicBezTo>
                    <a:pt x="89176" y="1045538"/>
                    <a:pt x="520498" y="1329359"/>
                    <a:pt x="1052561" y="1329359"/>
                  </a:cubicBezTo>
                  <a:cubicBezTo>
                    <a:pt x="1584624" y="1329359"/>
                    <a:pt x="2015946" y="1045538"/>
                    <a:pt x="2015946" y="695426"/>
                  </a:cubicBezTo>
                  <a:cubicBezTo>
                    <a:pt x="2015946" y="345314"/>
                    <a:pt x="1584624" y="61493"/>
                    <a:pt x="1052561" y="61493"/>
                  </a:cubicBezTo>
                  <a:close/>
                  <a:moveTo>
                    <a:pt x="988582" y="1254"/>
                  </a:moveTo>
                  <a:cubicBezTo>
                    <a:pt x="1286486" y="-10683"/>
                    <a:pt x="1583609" y="62880"/>
                    <a:pt x="1799808" y="209798"/>
                  </a:cubicBezTo>
                  <a:cubicBezTo>
                    <a:pt x="2293262" y="545125"/>
                    <a:pt x="2165888" y="1104205"/>
                    <a:pt x="1545592" y="1325626"/>
                  </a:cubicBezTo>
                  <a:cubicBezTo>
                    <a:pt x="1195411" y="1450627"/>
                    <a:pt x="770008" y="1432838"/>
                    <a:pt x="445744" y="1279633"/>
                  </a:cubicBezTo>
                  <a:lnTo>
                    <a:pt x="52572" y="1346148"/>
                  </a:lnTo>
                  <a:lnTo>
                    <a:pt x="168098" y="1085715"/>
                  </a:lnTo>
                  <a:cubicBezTo>
                    <a:pt x="-197697" y="705558"/>
                    <a:pt x="58676" y="196228"/>
                    <a:pt x="693386" y="42140"/>
                  </a:cubicBezTo>
                  <a:cubicBezTo>
                    <a:pt x="789892" y="18712"/>
                    <a:pt x="889280" y="5233"/>
                    <a:pt x="988582" y="1254"/>
                  </a:cubicBezTo>
                  <a:close/>
                </a:path>
              </a:pathLst>
            </a:custGeom>
            <a:solidFill>
              <a:srgbClr val="8ACDDE"/>
            </a:solidFill>
            <a:ln w="25400" cap="flat" cmpd="sng" algn="ctr">
              <a:noFill/>
              <a:prstDash val="solid"/>
            </a:ln>
            <a:effectLst/>
          </p:spPr>
          <p:txBody>
            <a:bodyPr rtlCol="0" anchor="ctr"/>
            <a:lstStyle/>
            <a:p>
              <a:pPr algn="ctr" defTabSz="1219140">
                <a:defRPr/>
              </a:pPr>
              <a:endParaRPr lang="es-ES" sz="1200" i="1" kern="0" dirty="0">
                <a:solidFill>
                  <a:srgbClr val="0070C0"/>
                </a:solidFill>
                <a:latin typeface="Bankia" panose="02000506040000020004" pitchFamily="2" charset="0"/>
              </a:endParaRPr>
            </a:p>
          </p:txBody>
        </p:sp>
        <p:sp>
          <p:nvSpPr>
            <p:cNvPr id="41" name="Rectángulo 40">
              <a:extLst>
                <a:ext uri="{FF2B5EF4-FFF2-40B4-BE49-F238E27FC236}">
                  <a16:creationId xmlns:a16="http://schemas.microsoft.com/office/drawing/2014/main" id="{6BBC8F4A-E9A4-44E0-8625-2C42255D412A}"/>
                </a:ext>
              </a:extLst>
            </p:cNvPr>
            <p:cNvSpPr/>
            <p:nvPr/>
          </p:nvSpPr>
          <p:spPr>
            <a:xfrm>
              <a:off x="9911377" y="351627"/>
              <a:ext cx="2017923" cy="646331"/>
            </a:xfrm>
            <a:prstGeom prst="rect">
              <a:avLst/>
            </a:prstGeom>
          </p:spPr>
          <p:txBody>
            <a:bodyPr wrap="square">
              <a:spAutoFit/>
            </a:bodyPr>
            <a:lstStyle/>
            <a:p>
              <a:pPr algn="ctr" defTabSz="1219140">
                <a:defRPr/>
              </a:pPr>
              <a:r>
                <a:rPr lang="es-ES" sz="1200" b="1" i="1" kern="0" dirty="0">
                  <a:solidFill>
                    <a:srgbClr val="0070C0"/>
                  </a:solidFill>
                  <a:latin typeface="Bankia" panose="02000506040000020004" pitchFamily="2" charset="0"/>
                </a:rPr>
                <a:t>“No tengo un cajero cerca para pagar un recibo de manera fácil”</a:t>
              </a:r>
            </a:p>
          </p:txBody>
        </p:sp>
        <p:pic>
          <p:nvPicPr>
            <p:cNvPr id="42" name="Imagen 41">
              <a:extLst>
                <a:ext uri="{FF2B5EF4-FFF2-40B4-BE49-F238E27FC236}">
                  <a16:creationId xmlns:a16="http://schemas.microsoft.com/office/drawing/2014/main" id="{FE1DD15F-CCE4-4AE8-BB6E-A7454668A0B3}"/>
                </a:ext>
              </a:extLst>
            </p:cNvPr>
            <p:cNvPicPr>
              <a:picLocks noChangeAspect="1"/>
            </p:cNvPicPr>
            <p:nvPr/>
          </p:nvPicPr>
          <p:blipFill>
            <a:blip r:embed="rId4"/>
            <a:stretch>
              <a:fillRect/>
            </a:stretch>
          </p:blipFill>
          <p:spPr>
            <a:xfrm>
              <a:off x="5820444" y="987105"/>
              <a:ext cx="2187288" cy="4193872"/>
            </a:xfrm>
            <a:prstGeom prst="rect">
              <a:avLst/>
            </a:prstGeom>
          </p:spPr>
        </p:pic>
        <p:sp>
          <p:nvSpPr>
            <p:cNvPr id="43" name="24 Triángulo isósceles">
              <a:extLst>
                <a:ext uri="{FF2B5EF4-FFF2-40B4-BE49-F238E27FC236}">
                  <a16:creationId xmlns:a16="http://schemas.microsoft.com/office/drawing/2014/main" id="{8A07AA76-EB30-4DBA-927D-8DC7EDC9F4F7}"/>
                </a:ext>
              </a:extLst>
            </p:cNvPr>
            <p:cNvSpPr/>
            <p:nvPr/>
          </p:nvSpPr>
          <p:spPr>
            <a:xfrm rot="5400000">
              <a:off x="7222089" y="2827955"/>
              <a:ext cx="1782423" cy="245936"/>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pic>
          <p:nvPicPr>
            <p:cNvPr id="44" name="Imagen 43">
              <a:extLst>
                <a:ext uri="{FF2B5EF4-FFF2-40B4-BE49-F238E27FC236}">
                  <a16:creationId xmlns:a16="http://schemas.microsoft.com/office/drawing/2014/main" id="{37999B74-157D-48A1-8E12-DEB99BFF04AC}"/>
                </a:ext>
              </a:extLst>
            </p:cNvPr>
            <p:cNvPicPr>
              <a:picLocks noChangeAspect="1"/>
            </p:cNvPicPr>
            <p:nvPr/>
          </p:nvPicPr>
          <p:blipFill>
            <a:blip r:embed="rId5"/>
            <a:stretch>
              <a:fillRect/>
            </a:stretch>
          </p:blipFill>
          <p:spPr>
            <a:xfrm>
              <a:off x="6049893" y="1542473"/>
              <a:ext cx="1570107" cy="2826328"/>
            </a:xfrm>
            <a:prstGeom prst="rect">
              <a:avLst/>
            </a:prstGeom>
          </p:spPr>
        </p:pic>
        <p:sp>
          <p:nvSpPr>
            <p:cNvPr id="45" name="Rectángulo: esquinas redondeadas 44">
              <a:extLst>
                <a:ext uri="{FF2B5EF4-FFF2-40B4-BE49-F238E27FC236}">
                  <a16:creationId xmlns:a16="http://schemas.microsoft.com/office/drawing/2014/main" id="{83C98769-8E74-491A-A26C-BC2F5B097446}"/>
                </a:ext>
              </a:extLst>
            </p:cNvPr>
            <p:cNvSpPr/>
            <p:nvPr/>
          </p:nvSpPr>
          <p:spPr>
            <a:xfrm>
              <a:off x="6193113" y="2331813"/>
              <a:ext cx="1279883" cy="219107"/>
            </a:xfrm>
            <a:prstGeom prst="round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s-ES" sz="2400">
                <a:solidFill>
                  <a:srgbClr val="FFFFFF"/>
                </a:solidFill>
                <a:latin typeface="Bankia"/>
              </a:endParaRPr>
            </a:p>
          </p:txBody>
        </p:sp>
      </p:grpSp>
    </p:spTree>
    <p:extLst>
      <p:ext uri="{BB962C8B-B14F-4D97-AF65-F5344CB8AC3E}">
        <p14:creationId xmlns:p14="http://schemas.microsoft.com/office/powerpoint/2010/main" val="852197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A141C1-2BF6-4A10-A742-080A892BFFB3}"/>
              </a:ext>
            </a:extLst>
          </p:cNvPr>
          <p:cNvSpPr>
            <a:spLocks noGrp="1"/>
          </p:cNvSpPr>
          <p:nvPr>
            <p:ph type="title"/>
          </p:nvPr>
        </p:nvSpPr>
        <p:spPr>
          <a:xfrm>
            <a:off x="251519" y="70744"/>
            <a:ext cx="6916723" cy="450553"/>
          </a:xfrm>
        </p:spPr>
        <p:txBody>
          <a:bodyPr/>
          <a:lstStyle/>
          <a:p>
            <a:r>
              <a:rPr lang="es-ES" dirty="0"/>
              <a:t>BANCA MOVIL – CONSULTAR EL PIN DE LA TARJETA</a:t>
            </a:r>
          </a:p>
        </p:txBody>
      </p:sp>
      <p:sp>
        <p:nvSpPr>
          <p:cNvPr id="4" name="Marcador de número de diapositiva 3">
            <a:extLst>
              <a:ext uri="{FF2B5EF4-FFF2-40B4-BE49-F238E27FC236}">
                <a16:creationId xmlns:a16="http://schemas.microsoft.com/office/drawing/2014/main" id="{FC937438-229C-41A7-ABAE-F16D66F5CBD6}"/>
              </a:ext>
            </a:extLst>
          </p:cNvPr>
          <p:cNvSpPr>
            <a:spLocks noGrp="1"/>
          </p:cNvSpPr>
          <p:nvPr>
            <p:ph type="sldNum" sz="quarter" idx="10"/>
          </p:nvPr>
        </p:nvSpPr>
        <p:spPr/>
        <p:txBody>
          <a:bodyPr/>
          <a:lstStyle/>
          <a:p>
            <a:fld id="{E9B52608-13A2-4953-8011-EA7EC8577D97}" type="slidenum">
              <a:rPr lang="es-ES" altLang="es-ES" smtClean="0"/>
              <a:pPr/>
              <a:t>55</a:t>
            </a:fld>
            <a:endParaRPr lang="es-ES" altLang="es-ES" dirty="0"/>
          </a:p>
        </p:txBody>
      </p:sp>
      <p:grpSp>
        <p:nvGrpSpPr>
          <p:cNvPr id="16" name="Grupo 15">
            <a:extLst>
              <a:ext uri="{FF2B5EF4-FFF2-40B4-BE49-F238E27FC236}">
                <a16:creationId xmlns:a16="http://schemas.microsoft.com/office/drawing/2014/main" id="{F7717233-9C6A-461A-9918-C9021CA3AFB6}"/>
              </a:ext>
            </a:extLst>
          </p:cNvPr>
          <p:cNvGrpSpPr/>
          <p:nvPr/>
        </p:nvGrpSpPr>
        <p:grpSpPr>
          <a:xfrm>
            <a:off x="467278" y="718458"/>
            <a:ext cx="7828998" cy="5801776"/>
            <a:chOff x="2621288" y="329358"/>
            <a:chExt cx="9002362" cy="6435803"/>
          </a:xfrm>
        </p:grpSpPr>
        <p:grpSp>
          <p:nvGrpSpPr>
            <p:cNvPr id="17" name="Grupo 16">
              <a:extLst>
                <a:ext uri="{FF2B5EF4-FFF2-40B4-BE49-F238E27FC236}">
                  <a16:creationId xmlns:a16="http://schemas.microsoft.com/office/drawing/2014/main" id="{5F7D47E8-6A45-46B4-9C30-D25783A764B2}"/>
                </a:ext>
              </a:extLst>
            </p:cNvPr>
            <p:cNvGrpSpPr/>
            <p:nvPr/>
          </p:nvGrpSpPr>
          <p:grpSpPr>
            <a:xfrm>
              <a:off x="4773182" y="1471085"/>
              <a:ext cx="1898895" cy="4193872"/>
              <a:chOff x="8487730" y="919255"/>
              <a:chExt cx="1898895" cy="4193872"/>
            </a:xfrm>
          </p:grpSpPr>
          <p:pic>
            <p:nvPicPr>
              <p:cNvPr id="51" name="Imagen 50">
                <a:extLst>
                  <a:ext uri="{FF2B5EF4-FFF2-40B4-BE49-F238E27FC236}">
                    <a16:creationId xmlns:a16="http://schemas.microsoft.com/office/drawing/2014/main" id="{82CE364C-92F3-4149-8CD3-BC1521F99705}"/>
                  </a:ext>
                </a:extLst>
              </p:cNvPr>
              <p:cNvPicPr>
                <a:picLocks noChangeAspect="1"/>
              </p:cNvPicPr>
              <p:nvPr/>
            </p:nvPicPr>
            <p:blipFill rotWithShape="1">
              <a:blip r:embed="rId3"/>
              <a:srcRect r="13185"/>
              <a:stretch/>
            </p:blipFill>
            <p:spPr>
              <a:xfrm>
                <a:off x="8487730" y="919255"/>
                <a:ext cx="1898895" cy="4193872"/>
              </a:xfrm>
              <a:prstGeom prst="rect">
                <a:avLst/>
              </a:prstGeom>
            </p:spPr>
          </p:pic>
          <p:pic>
            <p:nvPicPr>
              <p:cNvPr id="52" name="Imagen 51">
                <a:extLst>
                  <a:ext uri="{FF2B5EF4-FFF2-40B4-BE49-F238E27FC236}">
                    <a16:creationId xmlns:a16="http://schemas.microsoft.com/office/drawing/2014/main" id="{407B6342-714A-4CAF-A150-4D6F0B611D45}"/>
                  </a:ext>
                </a:extLst>
              </p:cNvPr>
              <p:cNvPicPr>
                <a:picLocks noChangeAspect="1"/>
              </p:cNvPicPr>
              <p:nvPr/>
            </p:nvPicPr>
            <p:blipFill rotWithShape="1">
              <a:blip r:embed="rId4"/>
              <a:srcRect b="6611"/>
              <a:stretch/>
            </p:blipFill>
            <p:spPr>
              <a:xfrm>
                <a:off x="8654541" y="1444423"/>
                <a:ext cx="1673199" cy="2994216"/>
              </a:xfrm>
              <a:prstGeom prst="rect">
                <a:avLst/>
              </a:prstGeom>
            </p:spPr>
          </p:pic>
        </p:grpSp>
        <p:grpSp>
          <p:nvGrpSpPr>
            <p:cNvPr id="18" name="Grupo 17">
              <a:extLst>
                <a:ext uri="{FF2B5EF4-FFF2-40B4-BE49-F238E27FC236}">
                  <a16:creationId xmlns:a16="http://schemas.microsoft.com/office/drawing/2014/main" id="{A126ABEB-766C-4935-9BBC-6951ADAD7314}"/>
                </a:ext>
              </a:extLst>
            </p:cNvPr>
            <p:cNvGrpSpPr/>
            <p:nvPr/>
          </p:nvGrpSpPr>
          <p:grpSpPr>
            <a:xfrm>
              <a:off x="2621288" y="1442510"/>
              <a:ext cx="1972227" cy="4193872"/>
              <a:chOff x="5820444" y="987105"/>
              <a:chExt cx="1972227" cy="4193872"/>
            </a:xfrm>
          </p:grpSpPr>
          <p:pic>
            <p:nvPicPr>
              <p:cNvPr id="49" name="Imagen 48">
                <a:extLst>
                  <a:ext uri="{FF2B5EF4-FFF2-40B4-BE49-F238E27FC236}">
                    <a16:creationId xmlns:a16="http://schemas.microsoft.com/office/drawing/2014/main" id="{281B9D78-FBA7-425A-B6EF-85141F547F2E}"/>
                  </a:ext>
                </a:extLst>
              </p:cNvPr>
              <p:cNvPicPr>
                <a:picLocks noChangeAspect="1"/>
              </p:cNvPicPr>
              <p:nvPr/>
            </p:nvPicPr>
            <p:blipFill rotWithShape="1">
              <a:blip r:embed="rId3"/>
              <a:srcRect r="9832"/>
              <a:stretch/>
            </p:blipFill>
            <p:spPr>
              <a:xfrm>
                <a:off x="5820444" y="987105"/>
                <a:ext cx="1972227" cy="4193872"/>
              </a:xfrm>
              <a:prstGeom prst="rect">
                <a:avLst/>
              </a:prstGeom>
            </p:spPr>
          </p:pic>
          <p:pic>
            <p:nvPicPr>
              <p:cNvPr id="50" name="Imagen 49">
                <a:extLst>
                  <a:ext uri="{FF2B5EF4-FFF2-40B4-BE49-F238E27FC236}">
                    <a16:creationId xmlns:a16="http://schemas.microsoft.com/office/drawing/2014/main" id="{492A19D9-C9BC-47C1-B748-0E2034E5C2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787"/>
              <a:stretch/>
            </p:blipFill>
            <p:spPr>
              <a:xfrm>
                <a:off x="5990795" y="1542473"/>
                <a:ext cx="1629205" cy="2826328"/>
              </a:xfrm>
              <a:prstGeom prst="rect">
                <a:avLst/>
              </a:prstGeom>
            </p:spPr>
          </p:pic>
        </p:grpSp>
        <p:sp>
          <p:nvSpPr>
            <p:cNvPr id="19" name="24 Triángulo isósceles">
              <a:extLst>
                <a:ext uri="{FF2B5EF4-FFF2-40B4-BE49-F238E27FC236}">
                  <a16:creationId xmlns:a16="http://schemas.microsoft.com/office/drawing/2014/main" id="{3F137138-CBEF-4C45-8204-68B70118F94E}"/>
                </a:ext>
              </a:extLst>
            </p:cNvPr>
            <p:cNvSpPr/>
            <p:nvPr/>
          </p:nvSpPr>
          <p:spPr>
            <a:xfrm rot="5400000">
              <a:off x="3784643" y="3277235"/>
              <a:ext cx="1782423" cy="245936"/>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20" name="Rectángulo 19">
              <a:extLst>
                <a:ext uri="{FF2B5EF4-FFF2-40B4-BE49-F238E27FC236}">
                  <a16:creationId xmlns:a16="http://schemas.microsoft.com/office/drawing/2014/main" id="{A8BBF373-51DC-45FA-A192-18E548485338}"/>
                </a:ext>
              </a:extLst>
            </p:cNvPr>
            <p:cNvSpPr/>
            <p:nvPr/>
          </p:nvSpPr>
          <p:spPr>
            <a:xfrm>
              <a:off x="5136495" y="3608724"/>
              <a:ext cx="401584" cy="29010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a:endParaRPr lang="es-ES" sz="2400" dirty="0">
                <a:solidFill>
                  <a:srgbClr val="FFFFFF"/>
                </a:solidFill>
                <a:latin typeface="Bankia"/>
              </a:endParaRPr>
            </a:p>
          </p:txBody>
        </p:sp>
        <p:grpSp>
          <p:nvGrpSpPr>
            <p:cNvPr id="21" name="Grupo 20">
              <a:extLst>
                <a:ext uri="{FF2B5EF4-FFF2-40B4-BE49-F238E27FC236}">
                  <a16:creationId xmlns:a16="http://schemas.microsoft.com/office/drawing/2014/main" id="{2D02D942-A653-4865-887B-F685046EC36C}"/>
                </a:ext>
              </a:extLst>
            </p:cNvPr>
            <p:cNvGrpSpPr/>
            <p:nvPr/>
          </p:nvGrpSpPr>
          <p:grpSpPr>
            <a:xfrm>
              <a:off x="7122469" y="1442542"/>
              <a:ext cx="1972227" cy="4193872"/>
              <a:chOff x="3551750" y="1975895"/>
              <a:chExt cx="1972227" cy="4193872"/>
            </a:xfrm>
          </p:grpSpPr>
          <p:pic>
            <p:nvPicPr>
              <p:cNvPr id="47" name="Imagen 46">
                <a:extLst>
                  <a:ext uri="{FF2B5EF4-FFF2-40B4-BE49-F238E27FC236}">
                    <a16:creationId xmlns:a16="http://schemas.microsoft.com/office/drawing/2014/main" id="{6E9D5BDE-E8F2-4378-8428-E8DEF838E1A6}"/>
                  </a:ext>
                </a:extLst>
              </p:cNvPr>
              <p:cNvPicPr>
                <a:picLocks noChangeAspect="1"/>
              </p:cNvPicPr>
              <p:nvPr/>
            </p:nvPicPr>
            <p:blipFill rotWithShape="1">
              <a:blip r:embed="rId3"/>
              <a:srcRect r="9832"/>
              <a:stretch/>
            </p:blipFill>
            <p:spPr>
              <a:xfrm>
                <a:off x="3551750" y="1975895"/>
                <a:ext cx="1972227" cy="4193872"/>
              </a:xfrm>
              <a:prstGeom prst="rect">
                <a:avLst/>
              </a:prstGeom>
            </p:spPr>
          </p:pic>
          <p:pic>
            <p:nvPicPr>
              <p:cNvPr id="48" name="Imagen 47">
                <a:extLst>
                  <a:ext uri="{FF2B5EF4-FFF2-40B4-BE49-F238E27FC236}">
                    <a16:creationId xmlns:a16="http://schemas.microsoft.com/office/drawing/2014/main" id="{ABA185F2-8ED6-43D9-A66F-E3A57F7C55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7778" y="2530009"/>
                <a:ext cx="1603581" cy="2850809"/>
              </a:xfrm>
              <a:prstGeom prst="rect">
                <a:avLst/>
              </a:prstGeom>
            </p:spPr>
          </p:pic>
        </p:grpSp>
        <p:grpSp>
          <p:nvGrpSpPr>
            <p:cNvPr id="22" name="Grupo 21">
              <a:extLst>
                <a:ext uri="{FF2B5EF4-FFF2-40B4-BE49-F238E27FC236}">
                  <a16:creationId xmlns:a16="http://schemas.microsoft.com/office/drawing/2014/main" id="{B6117E1E-147F-415F-A357-FF81B29D7DA9}"/>
                </a:ext>
              </a:extLst>
            </p:cNvPr>
            <p:cNvGrpSpPr/>
            <p:nvPr/>
          </p:nvGrpSpPr>
          <p:grpSpPr>
            <a:xfrm>
              <a:off x="9545088" y="1422259"/>
              <a:ext cx="2078562" cy="4242698"/>
              <a:chOff x="3650210" y="2160686"/>
              <a:chExt cx="1972227" cy="4193872"/>
            </a:xfrm>
          </p:grpSpPr>
          <p:pic>
            <p:nvPicPr>
              <p:cNvPr id="33" name="Imagen 32">
                <a:extLst>
                  <a:ext uri="{FF2B5EF4-FFF2-40B4-BE49-F238E27FC236}">
                    <a16:creationId xmlns:a16="http://schemas.microsoft.com/office/drawing/2014/main" id="{879ED462-3587-46AA-8C43-D6E5DAC834C8}"/>
                  </a:ext>
                </a:extLst>
              </p:cNvPr>
              <p:cNvPicPr>
                <a:picLocks noChangeAspect="1"/>
              </p:cNvPicPr>
              <p:nvPr/>
            </p:nvPicPr>
            <p:blipFill rotWithShape="1">
              <a:blip r:embed="rId3"/>
              <a:srcRect r="9832"/>
              <a:stretch/>
            </p:blipFill>
            <p:spPr>
              <a:xfrm>
                <a:off x="3650210" y="2160686"/>
                <a:ext cx="1972227" cy="4193872"/>
              </a:xfrm>
              <a:prstGeom prst="rect">
                <a:avLst/>
              </a:prstGeom>
            </p:spPr>
          </p:pic>
          <p:pic>
            <p:nvPicPr>
              <p:cNvPr id="46" name="Imagen 45">
                <a:extLst>
                  <a:ext uri="{FF2B5EF4-FFF2-40B4-BE49-F238E27FC236}">
                    <a16:creationId xmlns:a16="http://schemas.microsoft.com/office/drawing/2014/main" id="{2880A97B-37F5-435C-85FF-2D5DC408899E}"/>
                  </a:ext>
                </a:extLst>
              </p:cNvPr>
              <p:cNvPicPr>
                <a:picLocks noChangeAspect="1"/>
              </p:cNvPicPr>
              <p:nvPr/>
            </p:nvPicPr>
            <p:blipFill>
              <a:blip r:embed="rId7"/>
              <a:stretch>
                <a:fillRect/>
              </a:stretch>
            </p:blipFill>
            <p:spPr>
              <a:xfrm>
                <a:off x="3834780" y="2676366"/>
                <a:ext cx="1628164" cy="2866016"/>
              </a:xfrm>
              <a:prstGeom prst="rect">
                <a:avLst/>
              </a:prstGeom>
            </p:spPr>
          </p:pic>
        </p:grpSp>
        <p:sp>
          <p:nvSpPr>
            <p:cNvPr id="23" name="Rectángulo: esquinas redondeadas 22">
              <a:extLst>
                <a:ext uri="{FF2B5EF4-FFF2-40B4-BE49-F238E27FC236}">
                  <a16:creationId xmlns:a16="http://schemas.microsoft.com/office/drawing/2014/main" id="{9DF7D3F1-3F6E-475E-B7EE-8D2691C4A45F}"/>
                </a:ext>
              </a:extLst>
            </p:cNvPr>
            <p:cNvSpPr/>
            <p:nvPr/>
          </p:nvSpPr>
          <p:spPr>
            <a:xfrm>
              <a:off x="2806636" y="2990167"/>
              <a:ext cx="1602207" cy="1494708"/>
            </a:xfrm>
            <a:prstGeom prst="roundRect">
              <a:avLst/>
            </a:prstGeom>
            <a:noFill/>
            <a:ln w="127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s-ES" sz="2400">
                <a:solidFill>
                  <a:srgbClr val="FFFFFF"/>
                </a:solidFill>
                <a:latin typeface="Bankia"/>
              </a:endParaRPr>
            </a:p>
          </p:txBody>
        </p:sp>
        <p:sp>
          <p:nvSpPr>
            <p:cNvPr id="24" name="24 Triángulo isósceles">
              <a:extLst>
                <a:ext uri="{FF2B5EF4-FFF2-40B4-BE49-F238E27FC236}">
                  <a16:creationId xmlns:a16="http://schemas.microsoft.com/office/drawing/2014/main" id="{F0078BC3-567C-4EBB-8D5A-6B759B318BC6}"/>
                </a:ext>
              </a:extLst>
            </p:cNvPr>
            <p:cNvSpPr/>
            <p:nvPr/>
          </p:nvSpPr>
          <p:spPr>
            <a:xfrm rot="5400000">
              <a:off x="6034313" y="3282780"/>
              <a:ext cx="1782423" cy="245936"/>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25" name="24 Triángulo isósceles">
              <a:extLst>
                <a:ext uri="{FF2B5EF4-FFF2-40B4-BE49-F238E27FC236}">
                  <a16:creationId xmlns:a16="http://schemas.microsoft.com/office/drawing/2014/main" id="{00EFB250-E207-4FA5-A792-5837C056DA0B}"/>
                </a:ext>
              </a:extLst>
            </p:cNvPr>
            <p:cNvSpPr/>
            <p:nvPr/>
          </p:nvSpPr>
          <p:spPr>
            <a:xfrm rot="5400000">
              <a:off x="8390446" y="3316649"/>
              <a:ext cx="1782423" cy="245936"/>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26" name="Oval Callout 45">
              <a:extLst>
                <a:ext uri="{FF2B5EF4-FFF2-40B4-BE49-F238E27FC236}">
                  <a16:creationId xmlns:a16="http://schemas.microsoft.com/office/drawing/2014/main" id="{DAA9ED04-01E1-4EAD-9714-05138DC0DAFF}"/>
                </a:ext>
              </a:extLst>
            </p:cNvPr>
            <p:cNvSpPr/>
            <p:nvPr/>
          </p:nvSpPr>
          <p:spPr>
            <a:xfrm>
              <a:off x="8784004" y="329358"/>
              <a:ext cx="2078561" cy="1195209"/>
            </a:xfrm>
            <a:custGeom>
              <a:avLst/>
              <a:gdLst/>
              <a:ahLst/>
              <a:cxnLst/>
              <a:rect l="l" t="t" r="r" b="b"/>
              <a:pathLst>
                <a:path w="2102533" h="1408326">
                  <a:moveTo>
                    <a:pt x="1052561" y="61493"/>
                  </a:moveTo>
                  <a:cubicBezTo>
                    <a:pt x="520498" y="61493"/>
                    <a:pt x="89176" y="345314"/>
                    <a:pt x="89176" y="695426"/>
                  </a:cubicBezTo>
                  <a:cubicBezTo>
                    <a:pt x="89176" y="1045538"/>
                    <a:pt x="520498" y="1329359"/>
                    <a:pt x="1052561" y="1329359"/>
                  </a:cubicBezTo>
                  <a:cubicBezTo>
                    <a:pt x="1584624" y="1329359"/>
                    <a:pt x="2015946" y="1045538"/>
                    <a:pt x="2015946" y="695426"/>
                  </a:cubicBezTo>
                  <a:cubicBezTo>
                    <a:pt x="2015946" y="345314"/>
                    <a:pt x="1584624" y="61493"/>
                    <a:pt x="1052561" y="61493"/>
                  </a:cubicBezTo>
                  <a:close/>
                  <a:moveTo>
                    <a:pt x="988582" y="1254"/>
                  </a:moveTo>
                  <a:cubicBezTo>
                    <a:pt x="1286486" y="-10683"/>
                    <a:pt x="1583609" y="62880"/>
                    <a:pt x="1799808" y="209798"/>
                  </a:cubicBezTo>
                  <a:cubicBezTo>
                    <a:pt x="2293262" y="545125"/>
                    <a:pt x="2165888" y="1104205"/>
                    <a:pt x="1545592" y="1325626"/>
                  </a:cubicBezTo>
                  <a:cubicBezTo>
                    <a:pt x="1195411" y="1450627"/>
                    <a:pt x="770008" y="1432838"/>
                    <a:pt x="445744" y="1279633"/>
                  </a:cubicBezTo>
                  <a:lnTo>
                    <a:pt x="52572" y="1346148"/>
                  </a:lnTo>
                  <a:lnTo>
                    <a:pt x="168098" y="1085715"/>
                  </a:lnTo>
                  <a:cubicBezTo>
                    <a:pt x="-197697" y="705558"/>
                    <a:pt x="58676" y="196228"/>
                    <a:pt x="693386" y="42140"/>
                  </a:cubicBezTo>
                  <a:cubicBezTo>
                    <a:pt x="789892" y="18712"/>
                    <a:pt x="889280" y="5233"/>
                    <a:pt x="988582" y="1254"/>
                  </a:cubicBezTo>
                  <a:close/>
                </a:path>
              </a:pathLst>
            </a:custGeom>
            <a:solidFill>
              <a:srgbClr val="8ACDDE"/>
            </a:solidFill>
            <a:ln w="25400" cap="flat" cmpd="sng" algn="ctr">
              <a:noFill/>
              <a:prstDash val="solid"/>
            </a:ln>
            <a:effectLst/>
          </p:spPr>
          <p:txBody>
            <a:bodyPr rtlCol="0" anchor="ctr"/>
            <a:lstStyle/>
            <a:p>
              <a:pPr algn="ctr" defTabSz="1219140">
                <a:defRPr/>
              </a:pPr>
              <a:endParaRPr lang="es-ES" sz="1200" i="1" kern="0" dirty="0">
                <a:solidFill>
                  <a:srgbClr val="0070C0"/>
                </a:solidFill>
                <a:latin typeface="Bankia" panose="02000506040000020004" pitchFamily="2" charset="0"/>
              </a:endParaRPr>
            </a:p>
          </p:txBody>
        </p:sp>
        <p:sp>
          <p:nvSpPr>
            <p:cNvPr id="27" name="Rectángulo 26">
              <a:extLst>
                <a:ext uri="{FF2B5EF4-FFF2-40B4-BE49-F238E27FC236}">
                  <a16:creationId xmlns:a16="http://schemas.microsoft.com/office/drawing/2014/main" id="{F59D327E-6B2A-4F5D-AB24-E30DEAFAD146}"/>
                </a:ext>
              </a:extLst>
            </p:cNvPr>
            <p:cNvSpPr/>
            <p:nvPr/>
          </p:nvSpPr>
          <p:spPr>
            <a:xfrm>
              <a:off x="8920318" y="478214"/>
              <a:ext cx="1699598" cy="646331"/>
            </a:xfrm>
            <a:prstGeom prst="rect">
              <a:avLst/>
            </a:prstGeom>
          </p:spPr>
          <p:txBody>
            <a:bodyPr wrap="square">
              <a:spAutoFit/>
            </a:bodyPr>
            <a:lstStyle/>
            <a:p>
              <a:pPr algn="ctr" defTabSz="1219140">
                <a:defRPr/>
              </a:pPr>
              <a:r>
                <a:rPr lang="es-ES" sz="1200" b="1" i="1" kern="0" dirty="0">
                  <a:solidFill>
                    <a:srgbClr val="0070C0"/>
                  </a:solidFill>
                  <a:latin typeface="Bankia" panose="02000506040000020004" pitchFamily="2" charset="0"/>
                </a:rPr>
                <a:t>“Tengo que pagar con mi tarjeta de crédito y no me acuerdo del PIN”</a:t>
              </a:r>
            </a:p>
          </p:txBody>
        </p:sp>
        <p:sp>
          <p:nvSpPr>
            <p:cNvPr id="28" name="Rectangle 1">
              <a:extLst>
                <a:ext uri="{FF2B5EF4-FFF2-40B4-BE49-F238E27FC236}">
                  <a16:creationId xmlns:a16="http://schemas.microsoft.com/office/drawing/2014/main" id="{65E3A068-2A42-41A0-AEA7-0D16A4135EFE}"/>
                </a:ext>
              </a:extLst>
            </p:cNvPr>
            <p:cNvSpPr>
              <a:spLocks noChangeArrowheads="1"/>
            </p:cNvSpPr>
            <p:nvPr/>
          </p:nvSpPr>
          <p:spPr bwMode="auto">
            <a:xfrm>
              <a:off x="7451795" y="5521933"/>
              <a:ext cx="3950034" cy="113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indent="-285750" defTabSz="1219140">
                <a:buFont typeface="Wingdings" panose="05000000000000000000" pitchFamily="2" charset="2"/>
                <a:buChar char="§"/>
                <a:defRPr/>
              </a:pPr>
              <a:r>
                <a:rPr lang="es-ES" altLang="es-ES" sz="1467" dirty="0">
                  <a:solidFill>
                    <a:srgbClr val="005392"/>
                  </a:solidFill>
                  <a:latin typeface="Bankia" panose="02000506040000020004" pitchFamily="2" charset="0"/>
                  <a:ea typeface="Calibri" panose="020F0502020204030204" pitchFamily="34" charset="0"/>
                </a:rPr>
                <a:t>Es necesario Código SMS de seguridad además de la firma digital.</a:t>
              </a:r>
            </a:p>
            <a:p>
              <a:pPr marL="285750" indent="-285750" defTabSz="1219140">
                <a:buFont typeface="Wingdings" panose="05000000000000000000" pitchFamily="2" charset="2"/>
                <a:buChar char="§"/>
                <a:defRPr/>
              </a:pPr>
              <a:r>
                <a:rPr lang="es-ES" altLang="es-ES" sz="1467" dirty="0">
                  <a:solidFill>
                    <a:srgbClr val="005392"/>
                  </a:solidFill>
                  <a:latin typeface="Bankia" panose="02000506040000020004" pitchFamily="2" charset="0"/>
                  <a:ea typeface="Calibri" panose="020F0502020204030204" pitchFamily="34" charset="0"/>
                </a:rPr>
                <a:t>El PIN se visualiza en pantalla durante 20 </a:t>
              </a:r>
              <a:r>
                <a:rPr lang="es-ES" altLang="es-ES" sz="1467" dirty="0" err="1">
                  <a:solidFill>
                    <a:srgbClr val="005392"/>
                  </a:solidFill>
                  <a:latin typeface="Bankia" panose="02000506040000020004" pitchFamily="2" charset="0"/>
                  <a:ea typeface="Calibri" panose="020F0502020204030204" pitchFamily="34" charset="0"/>
                </a:rPr>
                <a:t>seg</a:t>
              </a:r>
              <a:r>
                <a:rPr lang="es-ES" altLang="es-ES" sz="1467" dirty="0">
                  <a:solidFill>
                    <a:srgbClr val="005392"/>
                  </a:solidFill>
                  <a:latin typeface="Bankia" panose="02000506040000020004" pitchFamily="2" charset="0"/>
                  <a:ea typeface="Calibri" panose="020F0502020204030204" pitchFamily="34" charset="0"/>
                </a:rPr>
                <a:t>.  </a:t>
              </a:r>
              <a:endParaRPr lang="es-ES" altLang="es-ES" sz="800" dirty="0">
                <a:solidFill>
                  <a:srgbClr val="005392"/>
                </a:solidFill>
              </a:endParaRPr>
            </a:p>
          </p:txBody>
        </p:sp>
        <p:grpSp>
          <p:nvGrpSpPr>
            <p:cNvPr id="29" name="Grupo 28">
              <a:extLst>
                <a:ext uri="{FF2B5EF4-FFF2-40B4-BE49-F238E27FC236}">
                  <a16:creationId xmlns:a16="http://schemas.microsoft.com/office/drawing/2014/main" id="{B867BC45-D92D-40DA-B48C-D9B888F800D5}"/>
                </a:ext>
              </a:extLst>
            </p:cNvPr>
            <p:cNvGrpSpPr/>
            <p:nvPr/>
          </p:nvGrpSpPr>
          <p:grpSpPr>
            <a:xfrm>
              <a:off x="5060327" y="4319480"/>
              <a:ext cx="2527565" cy="2445681"/>
              <a:chOff x="5060327" y="4319480"/>
              <a:chExt cx="2527565" cy="2445681"/>
            </a:xfrm>
          </p:grpSpPr>
          <p:pic>
            <p:nvPicPr>
              <p:cNvPr id="31" name="Imagen 30">
                <a:extLst>
                  <a:ext uri="{FF2B5EF4-FFF2-40B4-BE49-F238E27FC236}">
                    <a16:creationId xmlns:a16="http://schemas.microsoft.com/office/drawing/2014/main" id="{383EC4AF-CEBB-4C47-A02D-88B5BB07C662}"/>
                  </a:ext>
                </a:extLst>
              </p:cNvPr>
              <p:cNvPicPr>
                <a:picLocks noChangeAspect="1"/>
              </p:cNvPicPr>
              <p:nvPr/>
            </p:nvPicPr>
            <p:blipFill rotWithShape="1">
              <a:blip r:embed="rId4"/>
              <a:srcRect t="46093" b="6611"/>
              <a:stretch/>
            </p:blipFill>
            <p:spPr>
              <a:xfrm>
                <a:off x="5060327" y="4319480"/>
                <a:ext cx="2527565" cy="2445681"/>
              </a:xfrm>
              <a:prstGeom prst="rect">
                <a:avLst/>
              </a:prstGeom>
              <a:ln>
                <a:noFill/>
              </a:ln>
              <a:effectLst>
                <a:softEdge rad="112500"/>
              </a:effectLst>
            </p:spPr>
          </p:pic>
          <p:sp>
            <p:nvSpPr>
              <p:cNvPr id="32" name="Rectángulo 31">
                <a:extLst>
                  <a:ext uri="{FF2B5EF4-FFF2-40B4-BE49-F238E27FC236}">
                    <a16:creationId xmlns:a16="http://schemas.microsoft.com/office/drawing/2014/main" id="{0505037E-5866-4C91-960B-9146142F6E03}"/>
                  </a:ext>
                </a:extLst>
              </p:cNvPr>
              <p:cNvSpPr/>
              <p:nvPr/>
            </p:nvSpPr>
            <p:spPr>
              <a:xfrm>
                <a:off x="5361301" y="4573315"/>
                <a:ext cx="590793" cy="41715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a:endParaRPr lang="es-ES" sz="2400" dirty="0">
                  <a:solidFill>
                    <a:srgbClr val="FFFFFF"/>
                  </a:solidFill>
                  <a:latin typeface="Bankia"/>
                </a:endParaRPr>
              </a:p>
            </p:txBody>
          </p:sp>
        </p:grpSp>
        <p:sp>
          <p:nvSpPr>
            <p:cNvPr id="30" name="Rectángulo 29">
              <a:extLst>
                <a:ext uri="{FF2B5EF4-FFF2-40B4-BE49-F238E27FC236}">
                  <a16:creationId xmlns:a16="http://schemas.microsoft.com/office/drawing/2014/main" id="{8CA80614-8A68-4CC2-A815-A720E7158C40}"/>
                </a:ext>
              </a:extLst>
            </p:cNvPr>
            <p:cNvSpPr/>
            <p:nvPr/>
          </p:nvSpPr>
          <p:spPr>
            <a:xfrm>
              <a:off x="3363854" y="3759197"/>
              <a:ext cx="401584" cy="40322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a:endParaRPr lang="es-ES" sz="2400" dirty="0">
                <a:solidFill>
                  <a:srgbClr val="FFFFFF"/>
                </a:solidFill>
                <a:latin typeface="Bankia"/>
              </a:endParaRPr>
            </a:p>
          </p:txBody>
        </p:sp>
      </p:grpSp>
    </p:spTree>
    <p:extLst>
      <p:ext uri="{BB962C8B-B14F-4D97-AF65-F5344CB8AC3E}">
        <p14:creationId xmlns:p14="http://schemas.microsoft.com/office/powerpoint/2010/main" val="1983628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36737-03C3-4B53-B9D7-072FAF872506}"/>
              </a:ext>
            </a:extLst>
          </p:cNvPr>
          <p:cNvSpPr>
            <a:spLocks noGrp="1"/>
          </p:cNvSpPr>
          <p:nvPr>
            <p:ph type="title"/>
          </p:nvPr>
        </p:nvSpPr>
        <p:spPr/>
        <p:txBody>
          <a:bodyPr/>
          <a:lstStyle/>
          <a:p>
            <a:r>
              <a:rPr lang="es-ES" dirty="0"/>
              <a:t>BANCA MOVIL – PAGO CON MÓVIL</a:t>
            </a:r>
          </a:p>
        </p:txBody>
      </p:sp>
      <p:sp>
        <p:nvSpPr>
          <p:cNvPr id="4" name="Marcador de número de diapositiva 3">
            <a:extLst>
              <a:ext uri="{FF2B5EF4-FFF2-40B4-BE49-F238E27FC236}">
                <a16:creationId xmlns:a16="http://schemas.microsoft.com/office/drawing/2014/main" id="{DD67B1B8-3AF9-4BAE-A1AE-B27B205880A7}"/>
              </a:ext>
            </a:extLst>
          </p:cNvPr>
          <p:cNvSpPr>
            <a:spLocks noGrp="1"/>
          </p:cNvSpPr>
          <p:nvPr>
            <p:ph type="sldNum" sz="quarter" idx="10"/>
          </p:nvPr>
        </p:nvSpPr>
        <p:spPr/>
        <p:txBody>
          <a:bodyPr/>
          <a:lstStyle/>
          <a:p>
            <a:fld id="{E9B52608-13A2-4953-8011-EA7EC8577D97}" type="slidenum">
              <a:rPr lang="es-ES" altLang="es-ES" smtClean="0"/>
              <a:pPr/>
              <a:t>56</a:t>
            </a:fld>
            <a:endParaRPr lang="es-ES" altLang="es-ES" dirty="0"/>
          </a:p>
        </p:txBody>
      </p:sp>
      <p:grpSp>
        <p:nvGrpSpPr>
          <p:cNvPr id="22" name="Grupo 21">
            <a:extLst>
              <a:ext uri="{FF2B5EF4-FFF2-40B4-BE49-F238E27FC236}">
                <a16:creationId xmlns:a16="http://schemas.microsoft.com/office/drawing/2014/main" id="{FA78A7ED-24C7-488E-A952-1F1B395001D4}"/>
              </a:ext>
            </a:extLst>
          </p:cNvPr>
          <p:cNvGrpSpPr/>
          <p:nvPr/>
        </p:nvGrpSpPr>
        <p:grpSpPr>
          <a:xfrm>
            <a:off x="6714942" y="874608"/>
            <a:ext cx="1581334" cy="1086704"/>
            <a:chOff x="2591588" y="998147"/>
            <a:chExt cx="1581334" cy="1086704"/>
          </a:xfrm>
        </p:grpSpPr>
        <p:sp>
          <p:nvSpPr>
            <p:cNvPr id="5" name="Rectángulo 4">
              <a:extLst>
                <a:ext uri="{FF2B5EF4-FFF2-40B4-BE49-F238E27FC236}">
                  <a16:creationId xmlns:a16="http://schemas.microsoft.com/office/drawing/2014/main" id="{9A5000DE-B5F1-4178-90D4-B80D91920830}"/>
                </a:ext>
              </a:extLst>
            </p:cNvPr>
            <p:cNvSpPr/>
            <p:nvPr/>
          </p:nvSpPr>
          <p:spPr>
            <a:xfrm>
              <a:off x="2688531" y="1132391"/>
              <a:ext cx="1484391" cy="835601"/>
            </a:xfrm>
            <a:prstGeom prst="rect">
              <a:avLst/>
            </a:prstGeom>
          </p:spPr>
          <p:txBody>
            <a:bodyPr wrap="square" lIns="0" tIns="48000" rIns="0" bIns="48000">
              <a:spAutoFit/>
            </a:bodyPr>
            <a:lstStyle/>
            <a:p>
              <a:pPr algn="ctr" defTabSz="1219140">
                <a:defRPr/>
              </a:pPr>
              <a:r>
                <a:rPr lang="es-ES" sz="1200" b="1" i="1" kern="0" dirty="0">
                  <a:solidFill>
                    <a:srgbClr val="0070C0"/>
                  </a:solidFill>
                  <a:latin typeface="Bankia" panose="02000506040000020004" pitchFamily="2" charset="0"/>
                </a:rPr>
                <a:t>“me he dejado la cartera en casa y necesito hacer una compra”</a:t>
              </a:r>
            </a:p>
          </p:txBody>
        </p:sp>
        <p:sp>
          <p:nvSpPr>
            <p:cNvPr id="6" name="Oval Callout 45">
              <a:extLst>
                <a:ext uri="{FF2B5EF4-FFF2-40B4-BE49-F238E27FC236}">
                  <a16:creationId xmlns:a16="http://schemas.microsoft.com/office/drawing/2014/main" id="{C683B51E-B10C-413C-BD28-14D5C1A8832E}"/>
                </a:ext>
              </a:extLst>
            </p:cNvPr>
            <p:cNvSpPr/>
            <p:nvPr/>
          </p:nvSpPr>
          <p:spPr>
            <a:xfrm>
              <a:off x="2591588" y="998147"/>
              <a:ext cx="1581333" cy="1086704"/>
            </a:xfrm>
            <a:custGeom>
              <a:avLst/>
              <a:gdLst/>
              <a:ahLst/>
              <a:cxnLst/>
              <a:rect l="l" t="t" r="r" b="b"/>
              <a:pathLst>
                <a:path w="2102533" h="1408326">
                  <a:moveTo>
                    <a:pt x="1052561" y="61493"/>
                  </a:moveTo>
                  <a:cubicBezTo>
                    <a:pt x="520498" y="61493"/>
                    <a:pt x="89176" y="345314"/>
                    <a:pt x="89176" y="695426"/>
                  </a:cubicBezTo>
                  <a:cubicBezTo>
                    <a:pt x="89176" y="1045538"/>
                    <a:pt x="520498" y="1329359"/>
                    <a:pt x="1052561" y="1329359"/>
                  </a:cubicBezTo>
                  <a:cubicBezTo>
                    <a:pt x="1584624" y="1329359"/>
                    <a:pt x="2015946" y="1045538"/>
                    <a:pt x="2015946" y="695426"/>
                  </a:cubicBezTo>
                  <a:cubicBezTo>
                    <a:pt x="2015946" y="345314"/>
                    <a:pt x="1584624" y="61493"/>
                    <a:pt x="1052561" y="61493"/>
                  </a:cubicBezTo>
                  <a:close/>
                  <a:moveTo>
                    <a:pt x="988582" y="1254"/>
                  </a:moveTo>
                  <a:cubicBezTo>
                    <a:pt x="1286486" y="-10683"/>
                    <a:pt x="1583609" y="62880"/>
                    <a:pt x="1799808" y="209798"/>
                  </a:cubicBezTo>
                  <a:cubicBezTo>
                    <a:pt x="2293262" y="545125"/>
                    <a:pt x="2165888" y="1104205"/>
                    <a:pt x="1545592" y="1325626"/>
                  </a:cubicBezTo>
                  <a:cubicBezTo>
                    <a:pt x="1195411" y="1450627"/>
                    <a:pt x="770008" y="1432838"/>
                    <a:pt x="445744" y="1279633"/>
                  </a:cubicBezTo>
                  <a:lnTo>
                    <a:pt x="52572" y="1346148"/>
                  </a:lnTo>
                  <a:lnTo>
                    <a:pt x="168098" y="1085715"/>
                  </a:lnTo>
                  <a:cubicBezTo>
                    <a:pt x="-197697" y="705558"/>
                    <a:pt x="58676" y="196228"/>
                    <a:pt x="693386" y="42140"/>
                  </a:cubicBezTo>
                  <a:cubicBezTo>
                    <a:pt x="789892" y="18712"/>
                    <a:pt x="889280" y="5233"/>
                    <a:pt x="988582" y="1254"/>
                  </a:cubicBezTo>
                  <a:close/>
                </a:path>
              </a:pathLst>
            </a:custGeom>
            <a:solidFill>
              <a:srgbClr val="FFC000"/>
            </a:solidFill>
            <a:ln w="25400" cap="flat" cmpd="sng" algn="ctr">
              <a:noFill/>
              <a:prstDash val="solid"/>
            </a:ln>
            <a:effectLst/>
          </p:spPr>
          <p:txBody>
            <a:bodyPr rtlCol="0" anchor="ctr"/>
            <a:lstStyle/>
            <a:p>
              <a:pPr algn="ctr" defTabSz="1219140">
                <a:defRPr/>
              </a:pPr>
              <a:endParaRPr lang="es-ES" sz="1200" i="1" kern="0" dirty="0">
                <a:solidFill>
                  <a:srgbClr val="0070C0"/>
                </a:solidFill>
                <a:latin typeface="Bankia" panose="02000506040000020004" pitchFamily="2" charset="0"/>
              </a:endParaRPr>
            </a:p>
          </p:txBody>
        </p:sp>
      </p:grpSp>
      <p:sp>
        <p:nvSpPr>
          <p:cNvPr id="7" name="24 Triángulo isósceles">
            <a:extLst>
              <a:ext uri="{FF2B5EF4-FFF2-40B4-BE49-F238E27FC236}">
                <a16:creationId xmlns:a16="http://schemas.microsoft.com/office/drawing/2014/main" id="{F7096195-7E6E-4E54-9208-9D0B4508BAB4}"/>
              </a:ext>
            </a:extLst>
          </p:cNvPr>
          <p:cNvSpPr/>
          <p:nvPr/>
        </p:nvSpPr>
        <p:spPr>
          <a:xfrm rot="5400000">
            <a:off x="1577714" y="3706430"/>
            <a:ext cx="1505537" cy="201315"/>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8" name="24 Triángulo isósceles">
            <a:extLst>
              <a:ext uri="{FF2B5EF4-FFF2-40B4-BE49-F238E27FC236}">
                <a16:creationId xmlns:a16="http://schemas.microsoft.com/office/drawing/2014/main" id="{DEF3FAC1-4C86-4F62-A672-9CDBCE1E535A}"/>
              </a:ext>
            </a:extLst>
          </p:cNvPr>
          <p:cNvSpPr/>
          <p:nvPr/>
        </p:nvSpPr>
        <p:spPr>
          <a:xfrm rot="5400000">
            <a:off x="3439676" y="3721166"/>
            <a:ext cx="1505537" cy="201315"/>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pic>
        <p:nvPicPr>
          <p:cNvPr id="9" name="Imagen 8">
            <a:extLst>
              <a:ext uri="{FF2B5EF4-FFF2-40B4-BE49-F238E27FC236}">
                <a16:creationId xmlns:a16="http://schemas.microsoft.com/office/drawing/2014/main" id="{41BB2B5F-E777-47C3-A3EB-91D8A1D9453D}"/>
              </a:ext>
            </a:extLst>
          </p:cNvPr>
          <p:cNvPicPr>
            <a:picLocks noChangeAspect="1"/>
          </p:cNvPicPr>
          <p:nvPr/>
        </p:nvPicPr>
        <p:blipFill>
          <a:blip r:embed="rId3"/>
          <a:stretch>
            <a:fillRect/>
          </a:stretch>
        </p:blipFill>
        <p:spPr>
          <a:xfrm>
            <a:off x="769326" y="2471883"/>
            <a:ext cx="1355335" cy="2768060"/>
          </a:xfrm>
          <a:prstGeom prst="rect">
            <a:avLst/>
          </a:prstGeom>
        </p:spPr>
      </p:pic>
      <p:pic>
        <p:nvPicPr>
          <p:cNvPr id="10" name="Imagen 9">
            <a:extLst>
              <a:ext uri="{FF2B5EF4-FFF2-40B4-BE49-F238E27FC236}">
                <a16:creationId xmlns:a16="http://schemas.microsoft.com/office/drawing/2014/main" id="{BFB31A84-4330-4B96-ABF5-8D368F886A70}"/>
              </a:ext>
            </a:extLst>
          </p:cNvPr>
          <p:cNvPicPr>
            <a:picLocks noChangeAspect="1"/>
          </p:cNvPicPr>
          <p:nvPr/>
        </p:nvPicPr>
        <p:blipFill>
          <a:blip r:embed="rId4"/>
          <a:stretch>
            <a:fillRect/>
          </a:stretch>
        </p:blipFill>
        <p:spPr>
          <a:xfrm>
            <a:off x="4479387" y="2479398"/>
            <a:ext cx="1466568" cy="2814281"/>
          </a:xfrm>
          <a:prstGeom prst="rect">
            <a:avLst/>
          </a:prstGeom>
        </p:spPr>
      </p:pic>
      <p:pic>
        <p:nvPicPr>
          <p:cNvPr id="12" name="Imagen 11">
            <a:extLst>
              <a:ext uri="{FF2B5EF4-FFF2-40B4-BE49-F238E27FC236}">
                <a16:creationId xmlns:a16="http://schemas.microsoft.com/office/drawing/2014/main" id="{AAD7E1C4-F8F5-4DA1-9388-276E010920C4}"/>
              </a:ext>
            </a:extLst>
          </p:cNvPr>
          <p:cNvPicPr>
            <a:picLocks noChangeAspect="1"/>
          </p:cNvPicPr>
          <p:nvPr/>
        </p:nvPicPr>
        <p:blipFill>
          <a:blip r:embed="rId5"/>
          <a:stretch>
            <a:fillRect/>
          </a:stretch>
        </p:blipFill>
        <p:spPr>
          <a:xfrm>
            <a:off x="2538105" y="2449606"/>
            <a:ext cx="1430582" cy="2833742"/>
          </a:xfrm>
          <a:prstGeom prst="rect">
            <a:avLst/>
          </a:prstGeom>
        </p:spPr>
      </p:pic>
      <p:pic>
        <p:nvPicPr>
          <p:cNvPr id="13" name="Imagen 12">
            <a:extLst>
              <a:ext uri="{FF2B5EF4-FFF2-40B4-BE49-F238E27FC236}">
                <a16:creationId xmlns:a16="http://schemas.microsoft.com/office/drawing/2014/main" id="{BDBAD62D-308D-49DC-8BD0-95169137EBBE}"/>
              </a:ext>
            </a:extLst>
          </p:cNvPr>
          <p:cNvPicPr>
            <a:picLocks noChangeAspect="1"/>
          </p:cNvPicPr>
          <p:nvPr/>
        </p:nvPicPr>
        <p:blipFill>
          <a:blip r:embed="rId6"/>
          <a:stretch>
            <a:fillRect/>
          </a:stretch>
        </p:blipFill>
        <p:spPr>
          <a:xfrm>
            <a:off x="6450821" y="2486623"/>
            <a:ext cx="1461279" cy="2834676"/>
          </a:xfrm>
          <a:prstGeom prst="rect">
            <a:avLst/>
          </a:prstGeom>
        </p:spPr>
      </p:pic>
      <p:sp>
        <p:nvSpPr>
          <p:cNvPr id="14" name="24 Triángulo isósceles">
            <a:extLst>
              <a:ext uri="{FF2B5EF4-FFF2-40B4-BE49-F238E27FC236}">
                <a16:creationId xmlns:a16="http://schemas.microsoft.com/office/drawing/2014/main" id="{28D5B42A-851C-492D-9C88-4AED0946E6EF}"/>
              </a:ext>
            </a:extLst>
          </p:cNvPr>
          <p:cNvSpPr/>
          <p:nvPr/>
        </p:nvSpPr>
        <p:spPr>
          <a:xfrm rot="5400000">
            <a:off x="5423803" y="3769518"/>
            <a:ext cx="1505537" cy="201315"/>
          </a:xfrm>
          <a:prstGeom prst="triangle">
            <a:avLst/>
          </a:prstGeom>
          <a:gradFill rotWithShape="1">
            <a:gsLst>
              <a:gs pos="0">
                <a:srgbClr val="C3D303">
                  <a:tint val="100000"/>
                  <a:shade val="100000"/>
                  <a:satMod val="130000"/>
                </a:srgbClr>
              </a:gs>
              <a:gs pos="100000">
                <a:srgbClr val="C3D303">
                  <a:tint val="50000"/>
                  <a:shade val="100000"/>
                  <a:satMod val="350000"/>
                </a:srgbClr>
              </a:gs>
            </a:gsLst>
            <a:lin ang="16200000" scaled="0"/>
          </a:gradFill>
          <a:ln w="9525" cap="flat" cmpd="sng" algn="ctr">
            <a:solidFill>
              <a:srgbClr val="C3D303">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67630">
              <a:defRPr/>
            </a:pPr>
            <a:endParaRPr lang="es-ES" sz="3867" kern="0">
              <a:solidFill>
                <a:srgbClr val="FFFFFF"/>
              </a:solidFill>
              <a:latin typeface="Calibri"/>
            </a:endParaRPr>
          </a:p>
        </p:txBody>
      </p:sp>
      <p:sp>
        <p:nvSpPr>
          <p:cNvPr id="16" name="CuadroTexto 15">
            <a:extLst>
              <a:ext uri="{FF2B5EF4-FFF2-40B4-BE49-F238E27FC236}">
                <a16:creationId xmlns:a16="http://schemas.microsoft.com/office/drawing/2014/main" id="{23CCD9D0-FC76-4461-BAB4-935E42B76287}"/>
              </a:ext>
            </a:extLst>
          </p:cNvPr>
          <p:cNvSpPr txBox="1"/>
          <p:nvPr/>
        </p:nvSpPr>
        <p:spPr>
          <a:xfrm>
            <a:off x="235784" y="874608"/>
            <a:ext cx="3307515" cy="502766"/>
          </a:xfrm>
          <a:prstGeom prst="rect">
            <a:avLst/>
          </a:prstGeom>
          <a:solidFill>
            <a:schemeClr val="bg1">
              <a:alpha val="74000"/>
            </a:schemeClr>
          </a:solidFill>
        </p:spPr>
        <p:txBody>
          <a:bodyPr wrap="square" rtlCol="0">
            <a:spAutoFit/>
          </a:bodyPr>
          <a:lstStyle/>
          <a:p>
            <a:pPr defTabSz="410744" hangingPunct="0">
              <a:defRPr/>
            </a:pPr>
            <a:r>
              <a:rPr lang="es-ES" sz="2667" b="1" kern="0" dirty="0">
                <a:solidFill>
                  <a:srgbClr val="C2D101">
                    <a:lumMod val="75000"/>
                  </a:srgbClr>
                </a:solidFill>
                <a:latin typeface="Bankia Heavy" panose="02000503040000020004" pitchFamily="2" charset="0"/>
                <a:sym typeface="Helvetica Light"/>
              </a:rPr>
              <a:t>Pago con móvil (NFC)</a:t>
            </a:r>
          </a:p>
        </p:txBody>
      </p:sp>
      <p:sp>
        <p:nvSpPr>
          <p:cNvPr id="20" name="Marcador de número de diapositiva 1">
            <a:extLst>
              <a:ext uri="{FF2B5EF4-FFF2-40B4-BE49-F238E27FC236}">
                <a16:creationId xmlns:a16="http://schemas.microsoft.com/office/drawing/2014/main" id="{8B61EB50-9FD3-4FBE-A465-29921E0ACF72}"/>
              </a:ext>
            </a:extLst>
          </p:cNvPr>
          <p:cNvSpPr txBox="1">
            <a:spLocks/>
          </p:cNvSpPr>
          <p:nvPr/>
        </p:nvSpPr>
        <p:spPr>
          <a:xfrm>
            <a:off x="300696" y="6421719"/>
            <a:ext cx="895657" cy="293780"/>
          </a:xfrm>
          <a:prstGeom prst="rect">
            <a:avLst/>
          </a:prstGeom>
        </p:spPr>
        <p:txBody>
          <a:bodyPr vert="horz" wrap="square" lIns="91440" tIns="45720" rIns="91440" bIns="45720" numCol="1" anchor="ctr" anchorCtr="0" compatLnSpc="1">
            <a:prstTxWarp prst="textNoShape">
              <a:avLst/>
            </a:prstTxWarp>
          </a:bodyPr>
          <a:lstStyle>
            <a:defPPr>
              <a:defRPr lang="es-ES"/>
            </a:defPPr>
            <a:lvl1pPr algn="ctr" rtl="0" fontAlgn="base">
              <a:spcBef>
                <a:spcPct val="0"/>
              </a:spcBef>
              <a:spcAft>
                <a:spcPct val="0"/>
              </a:spcAft>
              <a:defRPr sz="1400" b="1" kern="1200">
                <a:solidFill>
                  <a:schemeClr val="accent2">
                    <a:lumMod val="75000"/>
                  </a:schemeClr>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1219080">
              <a:defRPr/>
            </a:pPr>
            <a:fld id="{8255E72A-942D-124D-9A97-ACC2EF1A0F41}" type="slidenum">
              <a:rPr lang="es-ES_tradnl" sz="1200" kern="0" smtClean="0">
                <a:solidFill>
                  <a:srgbClr val="2B1F14">
                    <a:tint val="75000"/>
                  </a:srgbClr>
                </a:solidFill>
              </a:rPr>
              <a:pPr defTabSz="1219080">
                <a:defRPr/>
              </a:pPr>
              <a:t>56</a:t>
            </a:fld>
            <a:endParaRPr lang="es-ES_tradnl" sz="1200" kern="0" dirty="0">
              <a:solidFill>
                <a:srgbClr val="2B1F14">
                  <a:tint val="75000"/>
                </a:srgbClr>
              </a:solidFill>
            </a:endParaRPr>
          </a:p>
        </p:txBody>
      </p:sp>
    </p:spTree>
    <p:extLst>
      <p:ext uri="{BB962C8B-B14F-4D97-AF65-F5344CB8AC3E}">
        <p14:creationId xmlns:p14="http://schemas.microsoft.com/office/powerpoint/2010/main" val="1214066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36737-03C3-4B53-B9D7-072FAF872506}"/>
              </a:ext>
            </a:extLst>
          </p:cNvPr>
          <p:cNvSpPr>
            <a:spLocks noGrp="1"/>
          </p:cNvSpPr>
          <p:nvPr>
            <p:ph type="title"/>
          </p:nvPr>
        </p:nvSpPr>
        <p:spPr/>
        <p:txBody>
          <a:bodyPr/>
          <a:lstStyle/>
          <a:p>
            <a:r>
              <a:rPr lang="es-ES" dirty="0"/>
              <a:t>BANCA MOVIL – PAGO CON MÓVIL</a:t>
            </a:r>
          </a:p>
        </p:txBody>
      </p:sp>
      <p:sp>
        <p:nvSpPr>
          <p:cNvPr id="4" name="Marcador de número de diapositiva 3">
            <a:extLst>
              <a:ext uri="{FF2B5EF4-FFF2-40B4-BE49-F238E27FC236}">
                <a16:creationId xmlns:a16="http://schemas.microsoft.com/office/drawing/2014/main" id="{DD67B1B8-3AF9-4BAE-A1AE-B27B205880A7}"/>
              </a:ext>
            </a:extLst>
          </p:cNvPr>
          <p:cNvSpPr>
            <a:spLocks noGrp="1"/>
          </p:cNvSpPr>
          <p:nvPr>
            <p:ph type="sldNum" sz="quarter" idx="10"/>
          </p:nvPr>
        </p:nvSpPr>
        <p:spPr/>
        <p:txBody>
          <a:bodyPr/>
          <a:lstStyle/>
          <a:p>
            <a:fld id="{E9B52608-13A2-4953-8011-EA7EC8577D97}" type="slidenum">
              <a:rPr lang="es-ES" altLang="es-ES" smtClean="0"/>
              <a:pPr/>
              <a:t>57</a:t>
            </a:fld>
            <a:endParaRPr lang="es-ES" altLang="es-ES" dirty="0"/>
          </a:p>
        </p:txBody>
      </p:sp>
      <p:pic>
        <p:nvPicPr>
          <p:cNvPr id="15" name="Imagen 14">
            <a:extLst>
              <a:ext uri="{FF2B5EF4-FFF2-40B4-BE49-F238E27FC236}">
                <a16:creationId xmlns:a16="http://schemas.microsoft.com/office/drawing/2014/main" id="{110018EC-58F5-4D26-9A71-051E249FDC18}"/>
              </a:ext>
            </a:extLst>
          </p:cNvPr>
          <p:cNvPicPr>
            <a:picLocks noChangeAspect="1"/>
          </p:cNvPicPr>
          <p:nvPr/>
        </p:nvPicPr>
        <p:blipFill>
          <a:blip r:embed="rId3"/>
          <a:stretch>
            <a:fillRect/>
          </a:stretch>
        </p:blipFill>
        <p:spPr>
          <a:xfrm>
            <a:off x="1153387" y="1899312"/>
            <a:ext cx="7104789" cy="3914264"/>
          </a:xfrm>
          <a:prstGeom prst="rect">
            <a:avLst/>
          </a:prstGeom>
        </p:spPr>
      </p:pic>
      <p:sp>
        <p:nvSpPr>
          <p:cNvPr id="17" name="CuadroTexto 16">
            <a:extLst>
              <a:ext uri="{FF2B5EF4-FFF2-40B4-BE49-F238E27FC236}">
                <a16:creationId xmlns:a16="http://schemas.microsoft.com/office/drawing/2014/main" id="{3C7BDE15-0E7A-4D3D-9362-B2891113F7C9}"/>
              </a:ext>
            </a:extLst>
          </p:cNvPr>
          <p:cNvSpPr txBox="1"/>
          <p:nvPr/>
        </p:nvSpPr>
        <p:spPr>
          <a:xfrm>
            <a:off x="251520" y="802234"/>
            <a:ext cx="2451611" cy="502766"/>
          </a:xfrm>
          <a:prstGeom prst="rect">
            <a:avLst/>
          </a:prstGeom>
          <a:solidFill>
            <a:schemeClr val="bg1">
              <a:alpha val="74000"/>
            </a:schemeClr>
          </a:solidFill>
        </p:spPr>
        <p:txBody>
          <a:bodyPr wrap="square" rtlCol="0">
            <a:spAutoFit/>
          </a:bodyPr>
          <a:lstStyle/>
          <a:p>
            <a:pPr defTabSz="410744" hangingPunct="0">
              <a:defRPr/>
            </a:pPr>
            <a:r>
              <a:rPr lang="es-ES" sz="2667" b="1" kern="0" dirty="0">
                <a:solidFill>
                  <a:srgbClr val="C2D101">
                    <a:lumMod val="75000"/>
                  </a:srgbClr>
                </a:solidFill>
                <a:latin typeface="Bankia Heavy" panose="02000503040000020004" pitchFamily="2" charset="0"/>
                <a:sym typeface="Helvetica Light"/>
              </a:rPr>
              <a:t>Apple </a:t>
            </a:r>
            <a:r>
              <a:rPr lang="es-ES" sz="2667" b="1" kern="0" dirty="0" err="1">
                <a:solidFill>
                  <a:srgbClr val="C2D101">
                    <a:lumMod val="75000"/>
                  </a:srgbClr>
                </a:solidFill>
                <a:latin typeface="Bankia Heavy" panose="02000503040000020004" pitchFamily="2" charset="0"/>
                <a:sym typeface="Helvetica Light"/>
              </a:rPr>
              <a:t>pay</a:t>
            </a:r>
            <a:endParaRPr lang="es-ES" sz="2667" b="1" kern="0" dirty="0">
              <a:solidFill>
                <a:srgbClr val="C2D101">
                  <a:lumMod val="75000"/>
                </a:srgbClr>
              </a:solidFill>
              <a:latin typeface="Bankia Heavy" panose="02000503040000020004" pitchFamily="2" charset="0"/>
              <a:sym typeface="Helvetica Light"/>
            </a:endParaRPr>
          </a:p>
        </p:txBody>
      </p:sp>
      <p:grpSp>
        <p:nvGrpSpPr>
          <p:cNvPr id="3" name="Grupo 2">
            <a:extLst>
              <a:ext uri="{FF2B5EF4-FFF2-40B4-BE49-F238E27FC236}">
                <a16:creationId xmlns:a16="http://schemas.microsoft.com/office/drawing/2014/main" id="{FE970F77-4CAD-4FC7-9648-33DCFE41C266}"/>
              </a:ext>
            </a:extLst>
          </p:cNvPr>
          <p:cNvGrpSpPr/>
          <p:nvPr/>
        </p:nvGrpSpPr>
        <p:grpSpPr>
          <a:xfrm>
            <a:off x="7233321" y="890470"/>
            <a:ext cx="1524659" cy="829059"/>
            <a:chOff x="2483521" y="3880001"/>
            <a:chExt cx="1524659" cy="829059"/>
          </a:xfrm>
        </p:grpSpPr>
        <p:sp>
          <p:nvSpPr>
            <p:cNvPr id="18" name="Rectángulo 17">
              <a:extLst>
                <a:ext uri="{FF2B5EF4-FFF2-40B4-BE49-F238E27FC236}">
                  <a16:creationId xmlns:a16="http://schemas.microsoft.com/office/drawing/2014/main" id="{2569B039-6CBC-49EF-AA81-AE7E52F111A5}"/>
                </a:ext>
              </a:extLst>
            </p:cNvPr>
            <p:cNvSpPr/>
            <p:nvPr/>
          </p:nvSpPr>
          <p:spPr>
            <a:xfrm>
              <a:off x="2483521" y="4033955"/>
              <a:ext cx="1524659" cy="461665"/>
            </a:xfrm>
            <a:prstGeom prst="rect">
              <a:avLst/>
            </a:prstGeom>
          </p:spPr>
          <p:txBody>
            <a:bodyPr wrap="square">
              <a:spAutoFit/>
            </a:bodyPr>
            <a:lstStyle/>
            <a:p>
              <a:pPr algn="ctr" defTabSz="1219140">
                <a:defRPr/>
              </a:pPr>
              <a:r>
                <a:rPr lang="es-ES" sz="1200" b="1" i="1" kern="0" dirty="0">
                  <a:solidFill>
                    <a:srgbClr val="0070C0"/>
                  </a:solidFill>
                  <a:latin typeface="Bankia" panose="02000506040000020004" pitchFamily="2" charset="0"/>
                </a:rPr>
                <a:t>“¿ Y con mi </a:t>
              </a:r>
              <a:r>
                <a:rPr lang="es-ES" sz="1200" b="1" i="1" kern="0" dirty="0" err="1">
                  <a:solidFill>
                    <a:srgbClr val="0070C0"/>
                  </a:solidFill>
                  <a:latin typeface="Bankia" panose="02000506040000020004" pitchFamily="2" charset="0"/>
                </a:rPr>
                <a:t>iPhone</a:t>
              </a:r>
              <a:r>
                <a:rPr lang="es-ES" sz="1200" b="1" i="1" kern="0" dirty="0">
                  <a:solidFill>
                    <a:srgbClr val="0070C0"/>
                  </a:solidFill>
                  <a:latin typeface="Bankia" panose="02000506040000020004" pitchFamily="2" charset="0"/>
                </a:rPr>
                <a:t> puedo pagar?”</a:t>
              </a:r>
            </a:p>
          </p:txBody>
        </p:sp>
        <p:sp>
          <p:nvSpPr>
            <p:cNvPr id="19" name="Oval Callout 45">
              <a:extLst>
                <a:ext uri="{FF2B5EF4-FFF2-40B4-BE49-F238E27FC236}">
                  <a16:creationId xmlns:a16="http://schemas.microsoft.com/office/drawing/2014/main" id="{95D5E67B-8754-4577-90C0-4CC480425FC9}"/>
                </a:ext>
              </a:extLst>
            </p:cNvPr>
            <p:cNvSpPr/>
            <p:nvPr/>
          </p:nvSpPr>
          <p:spPr>
            <a:xfrm>
              <a:off x="2516528" y="3880001"/>
              <a:ext cx="1467237" cy="829059"/>
            </a:xfrm>
            <a:custGeom>
              <a:avLst/>
              <a:gdLst/>
              <a:ahLst/>
              <a:cxnLst/>
              <a:rect l="l" t="t" r="r" b="b"/>
              <a:pathLst>
                <a:path w="2102533" h="1408326">
                  <a:moveTo>
                    <a:pt x="1052561" y="61493"/>
                  </a:moveTo>
                  <a:cubicBezTo>
                    <a:pt x="520498" y="61493"/>
                    <a:pt x="89176" y="345314"/>
                    <a:pt x="89176" y="695426"/>
                  </a:cubicBezTo>
                  <a:cubicBezTo>
                    <a:pt x="89176" y="1045538"/>
                    <a:pt x="520498" y="1329359"/>
                    <a:pt x="1052561" y="1329359"/>
                  </a:cubicBezTo>
                  <a:cubicBezTo>
                    <a:pt x="1584624" y="1329359"/>
                    <a:pt x="2015946" y="1045538"/>
                    <a:pt x="2015946" y="695426"/>
                  </a:cubicBezTo>
                  <a:cubicBezTo>
                    <a:pt x="2015946" y="345314"/>
                    <a:pt x="1584624" y="61493"/>
                    <a:pt x="1052561" y="61493"/>
                  </a:cubicBezTo>
                  <a:close/>
                  <a:moveTo>
                    <a:pt x="988582" y="1254"/>
                  </a:moveTo>
                  <a:cubicBezTo>
                    <a:pt x="1286486" y="-10683"/>
                    <a:pt x="1583609" y="62880"/>
                    <a:pt x="1799808" y="209798"/>
                  </a:cubicBezTo>
                  <a:cubicBezTo>
                    <a:pt x="2293262" y="545125"/>
                    <a:pt x="2165888" y="1104205"/>
                    <a:pt x="1545592" y="1325626"/>
                  </a:cubicBezTo>
                  <a:cubicBezTo>
                    <a:pt x="1195411" y="1450627"/>
                    <a:pt x="770008" y="1432838"/>
                    <a:pt x="445744" y="1279633"/>
                  </a:cubicBezTo>
                  <a:lnTo>
                    <a:pt x="52572" y="1346148"/>
                  </a:lnTo>
                  <a:lnTo>
                    <a:pt x="168098" y="1085715"/>
                  </a:lnTo>
                  <a:cubicBezTo>
                    <a:pt x="-197697" y="705558"/>
                    <a:pt x="58676" y="196228"/>
                    <a:pt x="693386" y="42140"/>
                  </a:cubicBezTo>
                  <a:cubicBezTo>
                    <a:pt x="789892" y="18712"/>
                    <a:pt x="889280" y="5233"/>
                    <a:pt x="988582" y="1254"/>
                  </a:cubicBezTo>
                  <a:close/>
                </a:path>
              </a:pathLst>
            </a:custGeom>
            <a:solidFill>
              <a:srgbClr val="FFC000"/>
            </a:solidFill>
            <a:ln w="25400" cap="flat" cmpd="sng" algn="ctr">
              <a:noFill/>
              <a:prstDash val="solid"/>
            </a:ln>
            <a:effectLst/>
          </p:spPr>
          <p:txBody>
            <a:bodyPr rtlCol="0" anchor="ctr"/>
            <a:lstStyle/>
            <a:p>
              <a:pPr algn="ctr" defTabSz="1219140">
                <a:defRPr/>
              </a:pPr>
              <a:endParaRPr lang="es-ES" sz="1200" i="1" kern="0" dirty="0">
                <a:solidFill>
                  <a:srgbClr val="0070C0"/>
                </a:solidFill>
                <a:latin typeface="Bankia" panose="02000506040000020004" pitchFamily="2" charset="0"/>
              </a:endParaRPr>
            </a:p>
          </p:txBody>
        </p:sp>
      </p:grpSp>
      <p:sp>
        <p:nvSpPr>
          <p:cNvPr id="20" name="Marcador de número de diapositiva 1">
            <a:extLst>
              <a:ext uri="{FF2B5EF4-FFF2-40B4-BE49-F238E27FC236}">
                <a16:creationId xmlns:a16="http://schemas.microsoft.com/office/drawing/2014/main" id="{8B61EB50-9FD3-4FBE-A465-29921E0ACF72}"/>
              </a:ext>
            </a:extLst>
          </p:cNvPr>
          <p:cNvSpPr txBox="1">
            <a:spLocks/>
          </p:cNvSpPr>
          <p:nvPr/>
        </p:nvSpPr>
        <p:spPr>
          <a:xfrm>
            <a:off x="300696" y="6421719"/>
            <a:ext cx="895657" cy="293780"/>
          </a:xfrm>
          <a:prstGeom prst="rect">
            <a:avLst/>
          </a:prstGeom>
        </p:spPr>
        <p:txBody>
          <a:bodyPr vert="horz" wrap="square" lIns="91440" tIns="45720" rIns="91440" bIns="45720" numCol="1" anchor="ctr" anchorCtr="0" compatLnSpc="1">
            <a:prstTxWarp prst="textNoShape">
              <a:avLst/>
            </a:prstTxWarp>
          </a:bodyPr>
          <a:lstStyle>
            <a:defPPr>
              <a:defRPr lang="es-ES"/>
            </a:defPPr>
            <a:lvl1pPr algn="ctr" rtl="0" fontAlgn="base">
              <a:spcBef>
                <a:spcPct val="0"/>
              </a:spcBef>
              <a:spcAft>
                <a:spcPct val="0"/>
              </a:spcAft>
              <a:defRPr sz="1400" b="1" kern="1200">
                <a:solidFill>
                  <a:schemeClr val="accent2">
                    <a:lumMod val="75000"/>
                  </a:schemeClr>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defTabSz="1219080">
              <a:defRPr/>
            </a:pPr>
            <a:fld id="{8255E72A-942D-124D-9A97-ACC2EF1A0F41}" type="slidenum">
              <a:rPr lang="es-ES_tradnl" sz="1200" kern="0" smtClean="0">
                <a:solidFill>
                  <a:srgbClr val="2B1F14">
                    <a:tint val="75000"/>
                  </a:srgbClr>
                </a:solidFill>
              </a:rPr>
              <a:pPr defTabSz="1219080">
                <a:defRPr/>
              </a:pPr>
              <a:t>57</a:t>
            </a:fld>
            <a:endParaRPr lang="es-ES_tradnl" sz="1200" kern="0" dirty="0">
              <a:solidFill>
                <a:srgbClr val="2B1F14">
                  <a:tint val="75000"/>
                </a:srgbClr>
              </a:solidFill>
            </a:endParaRPr>
          </a:p>
        </p:txBody>
      </p:sp>
    </p:spTree>
    <p:extLst>
      <p:ext uri="{BB962C8B-B14F-4D97-AF65-F5344CB8AC3E}">
        <p14:creationId xmlns:p14="http://schemas.microsoft.com/office/powerpoint/2010/main" val="1038061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8226435-AAE0-4131-ABA1-817618E8F3A7}" type="slidenum">
              <a:rPr lang="es-ES" altLang="es-ES" sz="1000">
                <a:solidFill>
                  <a:srgbClr val="78697B"/>
                </a:solidFill>
              </a:rPr>
              <a:pPr eaLnBrk="1" hangingPunct="1"/>
              <a:t>58</a:t>
            </a:fld>
            <a:endParaRPr lang="es-ES" altLang="es-ES" sz="1000">
              <a:solidFill>
                <a:srgbClr val="78697B"/>
              </a:solidFill>
            </a:endParaRPr>
          </a:p>
        </p:txBody>
      </p:sp>
      <p:sp>
        <p:nvSpPr>
          <p:cNvPr id="5" name="4 Rectángulo"/>
          <p:cNvSpPr/>
          <p:nvPr/>
        </p:nvSpPr>
        <p:spPr>
          <a:xfrm>
            <a:off x="274639" y="2308804"/>
            <a:ext cx="8594725" cy="1938992"/>
          </a:xfrm>
          <a:prstGeom prst="rect">
            <a:avLst/>
          </a:prstGeom>
        </p:spPr>
        <p:txBody>
          <a:bodyPr>
            <a:spAutoFit/>
          </a:bodyPr>
          <a:lstStyle/>
          <a:p>
            <a:pPr algn="ctr">
              <a:defRPr/>
            </a:pPr>
            <a:r>
              <a:rPr lang="es-ES_tradnl" sz="6000" b="1" dirty="0">
                <a:solidFill>
                  <a:srgbClr val="1D4696"/>
                </a:solidFill>
                <a:latin typeface="+mj-lt"/>
                <a:ea typeface="Verdana" pitchFamily="34" charset="0"/>
                <a:cs typeface="Verdana" pitchFamily="34" charset="0"/>
              </a:rPr>
              <a:t>BUSCADORES Y</a:t>
            </a:r>
          </a:p>
          <a:p>
            <a:pPr algn="ctr">
              <a:defRPr/>
            </a:pPr>
            <a:r>
              <a:rPr lang="es-ES_tradnl" sz="6000" b="1" dirty="0">
                <a:solidFill>
                  <a:srgbClr val="1D4696"/>
                </a:solidFill>
                <a:latin typeface="+mj-lt"/>
                <a:ea typeface="Verdana" pitchFamily="34" charset="0"/>
                <a:cs typeface="Verdana" pitchFamily="34" charset="0"/>
              </a:rPr>
              <a:t>NAVEGADORES</a:t>
            </a:r>
            <a:endParaRPr lang="es-ES" sz="6000" b="1" dirty="0">
              <a:solidFill>
                <a:srgbClr val="1D4696"/>
              </a:solidFill>
              <a:latin typeface="+mj-lt"/>
              <a:ea typeface="Verdana" pitchFamily="34" charset="0"/>
              <a:cs typeface="Verdana" pitchFamily="34" charset="0"/>
            </a:endParaRPr>
          </a:p>
        </p:txBody>
      </p:sp>
    </p:spTree>
    <p:extLst>
      <p:ext uri="{BB962C8B-B14F-4D97-AF65-F5344CB8AC3E}">
        <p14:creationId xmlns:p14="http://schemas.microsoft.com/office/powerpoint/2010/main" val="12433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120000"/>
              <a:buFont typeface="Arial" charset="0"/>
              <a:buChar char="•"/>
              <a:defRPr sz="2800">
                <a:solidFill>
                  <a:srgbClr val="63604D"/>
                </a:solidFill>
                <a:latin typeface="Calibri" pitchFamily="34" charset="0"/>
                <a:ea typeface="MS PGothic" pitchFamily="34" charset="-128"/>
              </a:defRPr>
            </a:lvl1pPr>
            <a:lvl2pPr marL="742950" indent="-285750" eaLnBrk="0" hangingPunct="0">
              <a:spcBef>
                <a:spcPct val="20000"/>
              </a:spcBef>
              <a:buSzPct val="80000"/>
              <a:buFont typeface="Courier New" pitchFamily="49" charset="0"/>
              <a:buChar char="o"/>
              <a:defRPr sz="2400">
                <a:solidFill>
                  <a:srgbClr val="63604D"/>
                </a:solidFill>
                <a:latin typeface="Calibri" pitchFamily="34" charset="0"/>
                <a:ea typeface="MS PGothic" pitchFamily="34" charset="-128"/>
              </a:defRPr>
            </a:lvl2pPr>
            <a:lvl3pPr marL="1143000" indent="-228600" eaLnBrk="0" hangingPunct="0">
              <a:spcBef>
                <a:spcPct val="20000"/>
              </a:spcBef>
              <a:buSzPct val="60000"/>
              <a:buFont typeface="Wingdings" pitchFamily="2" charset="2"/>
              <a:buChar char="v"/>
              <a:defRPr sz="2000">
                <a:solidFill>
                  <a:srgbClr val="63604D"/>
                </a:solidFill>
                <a:latin typeface="Calibri" pitchFamily="34" charset="0"/>
                <a:ea typeface="MS PGothic" pitchFamily="34" charset="-128"/>
              </a:defRPr>
            </a:lvl3pPr>
            <a:lvl4pPr marL="1600200" indent="-228600" eaLnBrk="0" hangingPunct="0">
              <a:spcBef>
                <a:spcPct val="20000"/>
              </a:spcBef>
              <a:buFont typeface="Wingdings" pitchFamily="2" charset="2"/>
              <a:buChar char="§"/>
              <a:defRPr>
                <a:solidFill>
                  <a:srgbClr val="63604D"/>
                </a:solidFill>
                <a:latin typeface="Calibri" pitchFamily="34" charset="0"/>
                <a:ea typeface="MS PGothic" pitchFamily="34" charset="-128"/>
              </a:defRPr>
            </a:lvl4pPr>
            <a:lvl5pPr marL="2057400" indent="-228600" eaLnBrk="0" hangingPunct="0">
              <a:spcBef>
                <a:spcPct val="20000"/>
              </a:spcBef>
              <a:buFont typeface="Arial" charset="0"/>
              <a:buChar char="•"/>
              <a:defRPr>
                <a:solidFill>
                  <a:srgbClr val="63604D"/>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9pPr>
          </a:lstStyle>
          <a:p>
            <a:pPr eaLnBrk="1" hangingPunct="1">
              <a:spcBef>
                <a:spcPct val="0"/>
              </a:spcBef>
              <a:buSzTx/>
              <a:buFontTx/>
              <a:buNone/>
            </a:pPr>
            <a:fld id="{F05FE236-8EBE-450B-A7DB-C0EC3C56411F}" type="slidenum">
              <a:rPr lang="es-ES" altLang="es-ES" sz="1000">
                <a:solidFill>
                  <a:srgbClr val="78697B"/>
                </a:solidFill>
              </a:rPr>
              <a:pPr eaLnBrk="1" hangingPunct="1">
                <a:spcBef>
                  <a:spcPct val="0"/>
                </a:spcBef>
                <a:buSzTx/>
                <a:buFontTx/>
                <a:buNone/>
              </a:pPr>
              <a:t>59</a:t>
            </a:fld>
            <a:endParaRPr lang="es-ES" altLang="es-ES" sz="1000">
              <a:solidFill>
                <a:srgbClr val="78697B"/>
              </a:solidFill>
            </a:endParaRPr>
          </a:p>
        </p:txBody>
      </p:sp>
      <p:sp>
        <p:nvSpPr>
          <p:cNvPr id="5" name="4 Rectángulo"/>
          <p:cNvSpPr/>
          <p:nvPr/>
        </p:nvSpPr>
        <p:spPr>
          <a:xfrm>
            <a:off x="4614865" y="1560513"/>
            <a:ext cx="4110037" cy="1384300"/>
          </a:xfrm>
          <a:prstGeom prst="rect">
            <a:avLst/>
          </a:prstGeom>
        </p:spPr>
        <p:txBody>
          <a:bodyPr>
            <a:spAutoFit/>
          </a:bodyPr>
          <a:lstStyle/>
          <a:p>
            <a:pPr algn="ctr">
              <a:defRPr/>
            </a:pPr>
            <a:r>
              <a:rPr lang="es-ES_tradnl" sz="2800" dirty="0">
                <a:solidFill>
                  <a:srgbClr val="1D4696"/>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Buscador de información</a:t>
            </a:r>
          </a:p>
          <a:p>
            <a:pPr algn="ctr">
              <a:defRPr/>
            </a:pPr>
            <a:r>
              <a:rPr lang="es-ES_tradnl" sz="2800" dirty="0">
                <a:solidFill>
                  <a:srgbClr val="1D4696"/>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en internet</a:t>
            </a:r>
            <a:endParaRPr lang="es-ES" sz="2800" dirty="0">
              <a:solidFill>
                <a:srgbClr val="1D4696"/>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4" name="3 Rectángulo"/>
          <p:cNvSpPr/>
          <p:nvPr/>
        </p:nvSpPr>
        <p:spPr>
          <a:xfrm>
            <a:off x="189192" y="31534"/>
            <a:ext cx="2609850" cy="461963"/>
          </a:xfrm>
          <a:prstGeom prst="rect">
            <a:avLst/>
          </a:prstGeom>
        </p:spPr>
        <p:txBody>
          <a:bodyPr>
            <a:spAutoFit/>
          </a:bodyPr>
          <a:lstStyle/>
          <a:p>
            <a:pPr>
              <a:defRPr/>
            </a:pPr>
            <a:r>
              <a:rPr lang="es-ES_tradnl" sz="2400" b="1" dirty="0">
                <a:solidFill>
                  <a:srgbClr val="1D4696"/>
                </a:solidFill>
                <a:latin typeface="+mn-lt"/>
                <a:ea typeface="Verdana" pitchFamily="34" charset="0"/>
                <a:cs typeface="Verdana" pitchFamily="34" charset="0"/>
              </a:rPr>
              <a:t>GOOGLE</a:t>
            </a:r>
            <a:endParaRPr lang="es-ES" sz="2400" b="1" dirty="0">
              <a:solidFill>
                <a:srgbClr val="1D4696"/>
              </a:solidFill>
              <a:latin typeface="+mn-lt"/>
              <a:ea typeface="Verdana" pitchFamily="34" charset="0"/>
              <a:cs typeface="Verdana" pitchFamily="34" charset="0"/>
            </a:endParaRPr>
          </a:p>
        </p:txBody>
      </p:sp>
      <p:pic>
        <p:nvPicPr>
          <p:cNvPr id="32773"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40" y="811213"/>
            <a:ext cx="34766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2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4927" y="3105152"/>
            <a:ext cx="53641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5 CuadroTexto"/>
          <p:cNvSpPr txBox="1">
            <a:spLocks noChangeArrowheads="1"/>
          </p:cNvSpPr>
          <p:nvPr/>
        </p:nvSpPr>
        <p:spPr bwMode="auto">
          <a:xfrm>
            <a:off x="4838702" y="1085850"/>
            <a:ext cx="3452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120000"/>
              <a:buFont typeface="Arial" charset="0"/>
              <a:buChar char="•"/>
              <a:defRPr sz="2800">
                <a:solidFill>
                  <a:srgbClr val="63604D"/>
                </a:solidFill>
                <a:latin typeface="Calibri" pitchFamily="34" charset="0"/>
                <a:ea typeface="MS PGothic" pitchFamily="34" charset="-128"/>
              </a:defRPr>
            </a:lvl1pPr>
            <a:lvl2pPr marL="742950" indent="-285750" eaLnBrk="0" hangingPunct="0">
              <a:spcBef>
                <a:spcPct val="20000"/>
              </a:spcBef>
              <a:buSzPct val="80000"/>
              <a:buFont typeface="Courier New" pitchFamily="49" charset="0"/>
              <a:buChar char="o"/>
              <a:defRPr sz="2400">
                <a:solidFill>
                  <a:srgbClr val="63604D"/>
                </a:solidFill>
                <a:latin typeface="Calibri" pitchFamily="34" charset="0"/>
                <a:ea typeface="MS PGothic" pitchFamily="34" charset="-128"/>
              </a:defRPr>
            </a:lvl2pPr>
            <a:lvl3pPr marL="1143000" indent="-228600" eaLnBrk="0" hangingPunct="0">
              <a:spcBef>
                <a:spcPct val="20000"/>
              </a:spcBef>
              <a:buSzPct val="60000"/>
              <a:buFont typeface="Wingdings" pitchFamily="2" charset="2"/>
              <a:buChar char="v"/>
              <a:defRPr sz="2000">
                <a:solidFill>
                  <a:srgbClr val="63604D"/>
                </a:solidFill>
                <a:latin typeface="Calibri" pitchFamily="34" charset="0"/>
                <a:ea typeface="MS PGothic" pitchFamily="34" charset="-128"/>
              </a:defRPr>
            </a:lvl3pPr>
            <a:lvl4pPr marL="1600200" indent="-228600" eaLnBrk="0" hangingPunct="0">
              <a:spcBef>
                <a:spcPct val="20000"/>
              </a:spcBef>
              <a:buFont typeface="Wingdings" pitchFamily="2" charset="2"/>
              <a:buChar char="§"/>
              <a:defRPr>
                <a:solidFill>
                  <a:srgbClr val="63604D"/>
                </a:solidFill>
                <a:latin typeface="Calibri" pitchFamily="34" charset="0"/>
                <a:ea typeface="MS PGothic" pitchFamily="34" charset="-128"/>
              </a:defRPr>
            </a:lvl4pPr>
            <a:lvl5pPr marL="2057400" indent="-228600" eaLnBrk="0" hangingPunct="0">
              <a:spcBef>
                <a:spcPct val="20000"/>
              </a:spcBef>
              <a:buFont typeface="Arial" charset="0"/>
              <a:buChar char="•"/>
              <a:defRPr>
                <a:solidFill>
                  <a:srgbClr val="63604D"/>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9pPr>
          </a:lstStyle>
          <a:p>
            <a:pPr eaLnBrk="1" hangingPunct="1">
              <a:spcBef>
                <a:spcPct val="0"/>
              </a:spcBef>
              <a:buSzTx/>
              <a:buFontTx/>
              <a:buNone/>
            </a:pPr>
            <a:r>
              <a:rPr lang="es-ES" altLang="es-ES" sz="1800" dirty="0">
                <a:solidFill>
                  <a:srgbClr val="0070C0"/>
                </a:solidFill>
              </a:rPr>
              <a:t>Pulsar el micro para buscar por voz</a:t>
            </a:r>
          </a:p>
        </p:txBody>
      </p:sp>
      <p:cxnSp>
        <p:nvCxnSpPr>
          <p:cNvPr id="8" name="7 Conector recto de flecha"/>
          <p:cNvCxnSpPr>
            <a:cxnSpLocks/>
            <a:stCxn id="32775" idx="1"/>
          </p:cNvCxnSpPr>
          <p:nvPr/>
        </p:nvCxnSpPr>
        <p:spPr>
          <a:xfrm flipH="1">
            <a:off x="3676654" y="1270516"/>
            <a:ext cx="1162048" cy="597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777" name="9 CuadroTexto"/>
          <p:cNvSpPr txBox="1">
            <a:spLocks noChangeArrowheads="1"/>
          </p:cNvSpPr>
          <p:nvPr/>
        </p:nvSpPr>
        <p:spPr bwMode="auto">
          <a:xfrm>
            <a:off x="3109913" y="2524125"/>
            <a:ext cx="21286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120000"/>
              <a:buFont typeface="Arial" charset="0"/>
              <a:buChar char="•"/>
              <a:defRPr sz="2800">
                <a:solidFill>
                  <a:srgbClr val="63604D"/>
                </a:solidFill>
                <a:latin typeface="Calibri" pitchFamily="34" charset="0"/>
                <a:ea typeface="MS PGothic" pitchFamily="34" charset="-128"/>
              </a:defRPr>
            </a:lvl1pPr>
            <a:lvl2pPr marL="742950" indent="-285750" eaLnBrk="0" hangingPunct="0">
              <a:spcBef>
                <a:spcPct val="20000"/>
              </a:spcBef>
              <a:buSzPct val="80000"/>
              <a:buFont typeface="Courier New" pitchFamily="49" charset="0"/>
              <a:buChar char="o"/>
              <a:defRPr sz="2400">
                <a:solidFill>
                  <a:srgbClr val="63604D"/>
                </a:solidFill>
                <a:latin typeface="Calibri" pitchFamily="34" charset="0"/>
                <a:ea typeface="MS PGothic" pitchFamily="34" charset="-128"/>
              </a:defRPr>
            </a:lvl2pPr>
            <a:lvl3pPr marL="1143000" indent="-228600" eaLnBrk="0" hangingPunct="0">
              <a:spcBef>
                <a:spcPct val="20000"/>
              </a:spcBef>
              <a:buSzPct val="60000"/>
              <a:buFont typeface="Wingdings" pitchFamily="2" charset="2"/>
              <a:buChar char="v"/>
              <a:defRPr sz="2000">
                <a:solidFill>
                  <a:srgbClr val="63604D"/>
                </a:solidFill>
                <a:latin typeface="Calibri" pitchFamily="34" charset="0"/>
                <a:ea typeface="MS PGothic" pitchFamily="34" charset="-128"/>
              </a:defRPr>
            </a:lvl3pPr>
            <a:lvl4pPr marL="1600200" indent="-228600" eaLnBrk="0" hangingPunct="0">
              <a:spcBef>
                <a:spcPct val="20000"/>
              </a:spcBef>
              <a:buFont typeface="Wingdings" pitchFamily="2" charset="2"/>
              <a:buChar char="§"/>
              <a:defRPr>
                <a:solidFill>
                  <a:srgbClr val="63604D"/>
                </a:solidFill>
                <a:latin typeface="Calibri" pitchFamily="34" charset="0"/>
                <a:ea typeface="MS PGothic" pitchFamily="34" charset="-128"/>
              </a:defRPr>
            </a:lvl4pPr>
            <a:lvl5pPr marL="2057400" indent="-228600" eaLnBrk="0" hangingPunct="0">
              <a:spcBef>
                <a:spcPct val="20000"/>
              </a:spcBef>
              <a:buFont typeface="Arial" charset="0"/>
              <a:buChar char="•"/>
              <a:defRPr>
                <a:solidFill>
                  <a:srgbClr val="63604D"/>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a:solidFill>
                  <a:srgbClr val="63604D"/>
                </a:solidFill>
                <a:latin typeface="Calibri" pitchFamily="34" charset="0"/>
                <a:ea typeface="MS PGothic" pitchFamily="34" charset="-128"/>
              </a:defRPr>
            </a:lvl9pPr>
          </a:lstStyle>
          <a:p>
            <a:pPr eaLnBrk="1" hangingPunct="1">
              <a:spcBef>
                <a:spcPct val="0"/>
              </a:spcBef>
              <a:buSzTx/>
              <a:buFontTx/>
              <a:buNone/>
            </a:pPr>
            <a:r>
              <a:rPr lang="es-ES" altLang="es-ES" sz="2000" dirty="0">
                <a:solidFill>
                  <a:srgbClr val="0070C0"/>
                </a:solidFill>
              </a:rPr>
              <a:t>Escribir la consulta</a:t>
            </a:r>
          </a:p>
        </p:txBody>
      </p:sp>
      <p:cxnSp>
        <p:nvCxnSpPr>
          <p:cNvPr id="12" name="11 Conector recto de flecha"/>
          <p:cNvCxnSpPr/>
          <p:nvPr/>
        </p:nvCxnSpPr>
        <p:spPr>
          <a:xfrm flipH="1" flipV="1">
            <a:off x="1304927" y="1868490"/>
            <a:ext cx="1800225" cy="866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96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77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777"/>
                                        </p:tgtEl>
                                        <p:attrNameLst>
                                          <p:attrName>style.visibility</p:attrName>
                                        </p:attrNameLst>
                                      </p:cBhvr>
                                      <p:to>
                                        <p:strVal val="visible"/>
                                      </p:to>
                                    </p:set>
                                    <p:animEffect transition="in" filter="wipe(left)">
                                      <p:cBhvr>
                                        <p:cTn id="15" dur="750"/>
                                        <p:tgtEl>
                                          <p:spTgt spid="32777"/>
                                        </p:tgtEl>
                                      </p:cBhvr>
                                    </p:animEffect>
                                  </p:childTnLst>
                                </p:cTn>
                              </p:par>
                            </p:childTnLst>
                          </p:cTn>
                        </p:par>
                        <p:par>
                          <p:cTn id="16" fill="hold">
                            <p:stCondLst>
                              <p:cond delay="75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75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775"/>
                                        </p:tgtEl>
                                        <p:attrNameLst>
                                          <p:attrName>style.visibility</p:attrName>
                                        </p:attrNameLst>
                                      </p:cBhvr>
                                      <p:to>
                                        <p:strVal val="visible"/>
                                      </p:to>
                                    </p:set>
                                    <p:animEffect transition="in" filter="wipe(left)">
                                      <p:cBhvr>
                                        <p:cTn id="24" dur="750"/>
                                        <p:tgtEl>
                                          <p:spTgt spid="32775"/>
                                        </p:tgtEl>
                                      </p:cBhvr>
                                    </p:animEffect>
                                  </p:childTnLst>
                                </p:cTn>
                              </p:par>
                            </p:childTnLst>
                          </p:cTn>
                        </p:par>
                        <p:par>
                          <p:cTn id="25" fill="hold">
                            <p:stCondLst>
                              <p:cond delay="750"/>
                            </p:stCondLst>
                            <p:childTnLst>
                              <p:par>
                                <p:cTn id="26" presetID="22"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75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2774"/>
                                        </p:tgtEl>
                                        <p:attrNameLst>
                                          <p:attrName>style.visibility</p:attrName>
                                        </p:attrNameLst>
                                      </p:cBhvr>
                                      <p:to>
                                        <p:strVal val="visible"/>
                                      </p:to>
                                    </p:set>
                                    <p:anim calcmode="lin" valueType="num">
                                      <p:cBhvr>
                                        <p:cTn id="33" dur="500" fill="hold"/>
                                        <p:tgtEl>
                                          <p:spTgt spid="32774"/>
                                        </p:tgtEl>
                                        <p:attrNameLst>
                                          <p:attrName>ppt_w</p:attrName>
                                        </p:attrNameLst>
                                      </p:cBhvr>
                                      <p:tavLst>
                                        <p:tav tm="0">
                                          <p:val>
                                            <p:fltVal val="0"/>
                                          </p:val>
                                        </p:tav>
                                        <p:tav tm="100000">
                                          <p:val>
                                            <p:strVal val="#ppt_w"/>
                                          </p:val>
                                        </p:tav>
                                      </p:tavLst>
                                    </p:anim>
                                    <p:anim calcmode="lin" valueType="num">
                                      <p:cBhvr>
                                        <p:cTn id="34" dur="500" fill="hold"/>
                                        <p:tgtEl>
                                          <p:spTgt spid="32774"/>
                                        </p:tgtEl>
                                        <p:attrNameLst>
                                          <p:attrName>ppt_h</p:attrName>
                                        </p:attrNameLst>
                                      </p:cBhvr>
                                      <p:tavLst>
                                        <p:tav tm="0">
                                          <p:val>
                                            <p:fltVal val="0"/>
                                          </p:val>
                                        </p:tav>
                                        <p:tav tm="100000">
                                          <p:val>
                                            <p:strVal val="#ppt_h"/>
                                          </p:val>
                                        </p:tav>
                                      </p:tavLst>
                                    </p:anim>
                                    <p:animEffect transition="in" filter="fade">
                                      <p:cBhvr>
                                        <p:cTn id="35"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775" grpId="0"/>
      <p:bldP spid="327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1761E1B-79BB-4A75-BCC5-3AFBCFEE1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8605" y="2233201"/>
            <a:ext cx="3069849" cy="1620515"/>
          </a:xfrm>
          <a:prstGeom prst="rect">
            <a:avLst/>
          </a:prstGeom>
        </p:spPr>
      </p:pic>
      <p:sp>
        <p:nvSpPr>
          <p:cNvPr id="10" name="CuadroTexto 9">
            <a:extLst>
              <a:ext uri="{FF2B5EF4-FFF2-40B4-BE49-F238E27FC236}">
                <a16:creationId xmlns:a16="http://schemas.microsoft.com/office/drawing/2014/main" id="{1BDB1730-7198-41AC-A6F5-ED81469B0413}"/>
              </a:ext>
            </a:extLst>
          </p:cNvPr>
          <p:cNvSpPr txBox="1"/>
          <p:nvPr/>
        </p:nvSpPr>
        <p:spPr>
          <a:xfrm>
            <a:off x="699097" y="4147657"/>
            <a:ext cx="913803" cy="369332"/>
          </a:xfrm>
          <a:prstGeom prst="rect">
            <a:avLst/>
          </a:prstGeom>
          <a:noFill/>
        </p:spPr>
        <p:txBody>
          <a:bodyPr wrap="square" rtlCol="0">
            <a:spAutoFit/>
          </a:bodyPr>
          <a:lstStyle/>
          <a:p>
            <a:r>
              <a:rPr lang="es-ES" b="1" dirty="0">
                <a:solidFill>
                  <a:srgbClr val="FF0000"/>
                </a:solidFill>
              </a:rPr>
              <a:t>Altavoz</a:t>
            </a:r>
          </a:p>
        </p:txBody>
      </p:sp>
      <p:grpSp>
        <p:nvGrpSpPr>
          <p:cNvPr id="17" name="Grupo 16">
            <a:extLst>
              <a:ext uri="{FF2B5EF4-FFF2-40B4-BE49-F238E27FC236}">
                <a16:creationId xmlns:a16="http://schemas.microsoft.com/office/drawing/2014/main" id="{F1506ED4-F40C-4852-92E2-3777A5A332F7}"/>
              </a:ext>
            </a:extLst>
          </p:cNvPr>
          <p:cNvGrpSpPr/>
          <p:nvPr/>
        </p:nvGrpSpPr>
        <p:grpSpPr>
          <a:xfrm flipH="1">
            <a:off x="795957" y="3093720"/>
            <a:ext cx="997548" cy="1429719"/>
            <a:chOff x="6081567" y="235041"/>
            <a:chExt cx="997548" cy="2071580"/>
          </a:xfrm>
        </p:grpSpPr>
        <p:cxnSp>
          <p:nvCxnSpPr>
            <p:cNvPr id="12" name="Conector recto 11">
              <a:extLst>
                <a:ext uri="{FF2B5EF4-FFF2-40B4-BE49-F238E27FC236}">
                  <a16:creationId xmlns:a16="http://schemas.microsoft.com/office/drawing/2014/main" id="{66E742DD-4DF5-4152-816A-45E2D93E1EC4}"/>
                </a:ext>
              </a:extLst>
            </p:cNvPr>
            <p:cNvCxnSpPr>
              <a:cxnSpLocks/>
            </p:cNvCxnSpPr>
            <p:nvPr/>
          </p:nvCxnSpPr>
          <p:spPr>
            <a:xfrm flipH="1">
              <a:off x="6292312" y="2306620"/>
              <a:ext cx="78680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3BE8F11D-1A7F-4743-BAD2-9E8C7F4E57AF}"/>
                </a:ext>
              </a:extLst>
            </p:cNvPr>
            <p:cNvCxnSpPr>
              <a:cxnSpLocks/>
            </p:cNvCxnSpPr>
            <p:nvPr/>
          </p:nvCxnSpPr>
          <p:spPr>
            <a:xfrm flipH="1" flipV="1">
              <a:off x="6081567" y="235041"/>
              <a:ext cx="210745" cy="20715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CuadroTexto 17">
            <a:extLst>
              <a:ext uri="{FF2B5EF4-FFF2-40B4-BE49-F238E27FC236}">
                <a16:creationId xmlns:a16="http://schemas.microsoft.com/office/drawing/2014/main" id="{1CA07EDB-6EB1-4F81-A29D-AA4613A74471}"/>
              </a:ext>
            </a:extLst>
          </p:cNvPr>
          <p:cNvSpPr txBox="1"/>
          <p:nvPr/>
        </p:nvSpPr>
        <p:spPr>
          <a:xfrm>
            <a:off x="2517545" y="5242454"/>
            <a:ext cx="1854806" cy="646331"/>
          </a:xfrm>
          <a:prstGeom prst="rect">
            <a:avLst/>
          </a:prstGeom>
          <a:noFill/>
        </p:spPr>
        <p:txBody>
          <a:bodyPr wrap="square" rtlCol="0">
            <a:spAutoFit/>
          </a:bodyPr>
          <a:lstStyle/>
          <a:p>
            <a:pPr algn="ctr"/>
            <a:r>
              <a:rPr lang="es-ES" b="1" dirty="0">
                <a:solidFill>
                  <a:srgbClr val="FF0000"/>
                </a:solidFill>
              </a:rPr>
              <a:t>Conector carga y datos</a:t>
            </a:r>
          </a:p>
        </p:txBody>
      </p:sp>
      <p:grpSp>
        <p:nvGrpSpPr>
          <p:cNvPr id="47" name="Grupo 46">
            <a:extLst>
              <a:ext uri="{FF2B5EF4-FFF2-40B4-BE49-F238E27FC236}">
                <a16:creationId xmlns:a16="http://schemas.microsoft.com/office/drawing/2014/main" id="{6A4DC91D-32D9-458C-BA38-A252F002F860}"/>
              </a:ext>
            </a:extLst>
          </p:cNvPr>
          <p:cNvGrpSpPr/>
          <p:nvPr/>
        </p:nvGrpSpPr>
        <p:grpSpPr>
          <a:xfrm>
            <a:off x="2278251" y="2965608"/>
            <a:ext cx="1914657" cy="2890113"/>
            <a:chOff x="5491514" y="1666647"/>
            <a:chExt cx="3271486" cy="2890113"/>
          </a:xfrm>
        </p:grpSpPr>
        <p:cxnSp>
          <p:nvCxnSpPr>
            <p:cNvPr id="21" name="Conector recto de flecha 20">
              <a:extLst>
                <a:ext uri="{FF2B5EF4-FFF2-40B4-BE49-F238E27FC236}">
                  <a16:creationId xmlns:a16="http://schemas.microsoft.com/office/drawing/2014/main" id="{13F2C277-6536-4B8E-975C-9D5271DE973D}"/>
                </a:ext>
              </a:extLst>
            </p:cNvPr>
            <p:cNvCxnSpPr>
              <a:cxnSpLocks/>
            </p:cNvCxnSpPr>
            <p:nvPr/>
          </p:nvCxnSpPr>
          <p:spPr>
            <a:xfrm flipH="1" flipV="1">
              <a:off x="5491514" y="1666647"/>
              <a:ext cx="642585" cy="28901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A8608B7-1214-47D1-A4A0-40314CBD3C62}"/>
                </a:ext>
              </a:extLst>
            </p:cNvPr>
            <p:cNvCxnSpPr>
              <a:cxnSpLocks/>
            </p:cNvCxnSpPr>
            <p:nvPr/>
          </p:nvCxnSpPr>
          <p:spPr>
            <a:xfrm flipH="1">
              <a:off x="6132404" y="4551380"/>
              <a:ext cx="263059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CuadroTexto 40">
            <a:extLst>
              <a:ext uri="{FF2B5EF4-FFF2-40B4-BE49-F238E27FC236}">
                <a16:creationId xmlns:a16="http://schemas.microsoft.com/office/drawing/2014/main" id="{8E8B2E20-1472-4B69-A252-CD310BC07492}"/>
              </a:ext>
            </a:extLst>
          </p:cNvPr>
          <p:cNvSpPr txBox="1"/>
          <p:nvPr/>
        </p:nvSpPr>
        <p:spPr>
          <a:xfrm>
            <a:off x="61117" y="3499799"/>
            <a:ext cx="1732388" cy="369332"/>
          </a:xfrm>
          <a:prstGeom prst="rect">
            <a:avLst/>
          </a:prstGeom>
          <a:noFill/>
        </p:spPr>
        <p:txBody>
          <a:bodyPr wrap="square" rtlCol="0">
            <a:spAutoFit/>
          </a:bodyPr>
          <a:lstStyle/>
          <a:p>
            <a:pPr algn="ctr"/>
            <a:r>
              <a:rPr lang="es-ES" b="1" dirty="0">
                <a:solidFill>
                  <a:srgbClr val="FF0000"/>
                </a:solidFill>
              </a:rPr>
              <a:t>Micrófono</a:t>
            </a:r>
          </a:p>
        </p:txBody>
      </p:sp>
      <p:grpSp>
        <p:nvGrpSpPr>
          <p:cNvPr id="46" name="Grupo 45">
            <a:extLst>
              <a:ext uri="{FF2B5EF4-FFF2-40B4-BE49-F238E27FC236}">
                <a16:creationId xmlns:a16="http://schemas.microsoft.com/office/drawing/2014/main" id="{F9E9DFF5-4B23-4DC0-A157-028C66FC5065}"/>
              </a:ext>
            </a:extLst>
          </p:cNvPr>
          <p:cNvGrpSpPr/>
          <p:nvPr/>
        </p:nvGrpSpPr>
        <p:grpSpPr>
          <a:xfrm flipH="1">
            <a:off x="352764" y="3175000"/>
            <a:ext cx="1260136" cy="678716"/>
            <a:chOff x="6140790" y="-519247"/>
            <a:chExt cx="1260136" cy="2110916"/>
          </a:xfrm>
        </p:grpSpPr>
        <p:cxnSp>
          <p:nvCxnSpPr>
            <p:cNvPr id="43" name="Conector recto 42">
              <a:extLst>
                <a:ext uri="{FF2B5EF4-FFF2-40B4-BE49-F238E27FC236}">
                  <a16:creationId xmlns:a16="http://schemas.microsoft.com/office/drawing/2014/main" id="{62CBCBC8-321F-445A-A626-DF412863FFAF}"/>
                </a:ext>
              </a:extLst>
            </p:cNvPr>
            <p:cNvCxnSpPr>
              <a:cxnSpLocks/>
            </p:cNvCxnSpPr>
            <p:nvPr/>
          </p:nvCxnSpPr>
          <p:spPr>
            <a:xfrm flipH="1">
              <a:off x="6251831" y="1591668"/>
              <a:ext cx="114909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FAED6A49-05AD-4EB5-BE73-4018F3342DFE}"/>
                </a:ext>
              </a:extLst>
            </p:cNvPr>
            <p:cNvCxnSpPr>
              <a:cxnSpLocks/>
            </p:cNvCxnSpPr>
            <p:nvPr/>
          </p:nvCxnSpPr>
          <p:spPr>
            <a:xfrm flipH="1" flipV="1">
              <a:off x="6140790" y="-519247"/>
              <a:ext cx="111041" cy="21109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Marcador de número de diapositiva 3">
            <a:extLst>
              <a:ext uri="{FF2B5EF4-FFF2-40B4-BE49-F238E27FC236}">
                <a16:creationId xmlns:a16="http://schemas.microsoft.com/office/drawing/2014/main" id="{54F03D56-7FBB-4D27-93D6-B264E11E6407}"/>
              </a:ext>
            </a:extLst>
          </p:cNvPr>
          <p:cNvSpPr>
            <a:spLocks noGrp="1"/>
          </p:cNvSpPr>
          <p:nvPr>
            <p:ph type="sldNum" sz="quarter" idx="10"/>
          </p:nvPr>
        </p:nvSpPr>
        <p:spPr/>
        <p:txBody>
          <a:bodyPr/>
          <a:lstStyle/>
          <a:p>
            <a:fld id="{E9B52608-13A2-4953-8011-EA7EC8577D97}" type="slidenum">
              <a:rPr lang="es-ES" altLang="es-ES" smtClean="0"/>
              <a:pPr/>
              <a:t>6</a:t>
            </a:fld>
            <a:endParaRPr lang="es-ES" altLang="es-ES" dirty="0"/>
          </a:p>
        </p:txBody>
      </p:sp>
      <p:sp>
        <p:nvSpPr>
          <p:cNvPr id="5" name="4 Título">
            <a:extLst>
              <a:ext uri="{FF2B5EF4-FFF2-40B4-BE49-F238E27FC236}">
                <a16:creationId xmlns:a16="http://schemas.microsoft.com/office/drawing/2014/main" id="{DDCBD027-5AE0-4535-B5EC-A442DCB929D1}"/>
              </a:ext>
            </a:extLst>
          </p:cNvPr>
          <p:cNvSpPr>
            <a:spLocks noGrp="1"/>
          </p:cNvSpPr>
          <p:nvPr>
            <p:ph type="title"/>
          </p:nvPr>
        </p:nvSpPr>
        <p:spPr>
          <a:xfrm>
            <a:off x="251520" y="70744"/>
            <a:ext cx="5749230" cy="450553"/>
          </a:xfrm>
        </p:spPr>
        <p:txBody>
          <a:bodyPr/>
          <a:lstStyle/>
          <a:p>
            <a:pPr eaLnBrk="1" hangingPunct="1"/>
            <a:r>
              <a:rPr lang="es-ES" altLang="es-ES" sz="2400" dirty="0"/>
              <a:t>¿CÓMO ES UN SMARTPHONE? </a:t>
            </a:r>
          </a:p>
        </p:txBody>
      </p:sp>
      <p:sp>
        <p:nvSpPr>
          <p:cNvPr id="25" name="CuadroTexto 24">
            <a:extLst>
              <a:ext uri="{FF2B5EF4-FFF2-40B4-BE49-F238E27FC236}">
                <a16:creationId xmlns:a16="http://schemas.microsoft.com/office/drawing/2014/main" id="{2FF81928-52CA-4948-A907-9042E82EDB6D}"/>
              </a:ext>
            </a:extLst>
          </p:cNvPr>
          <p:cNvSpPr txBox="1"/>
          <p:nvPr/>
        </p:nvSpPr>
        <p:spPr>
          <a:xfrm>
            <a:off x="3238499" y="1163369"/>
            <a:ext cx="2667000" cy="400110"/>
          </a:xfrm>
          <a:prstGeom prst="rect">
            <a:avLst/>
          </a:prstGeom>
          <a:noFill/>
        </p:spPr>
        <p:txBody>
          <a:bodyPr wrap="square" rtlCol="0">
            <a:spAutoFit/>
          </a:bodyPr>
          <a:lstStyle/>
          <a:p>
            <a:pPr algn="ctr"/>
            <a:r>
              <a:rPr lang="es-ES" sz="2000" b="1" dirty="0">
                <a:solidFill>
                  <a:srgbClr val="0070C0"/>
                </a:solidFill>
              </a:rPr>
              <a:t>VARIOS</a:t>
            </a:r>
          </a:p>
        </p:txBody>
      </p:sp>
      <p:sp>
        <p:nvSpPr>
          <p:cNvPr id="24" name="CuadroTexto 23">
            <a:extLst>
              <a:ext uri="{FF2B5EF4-FFF2-40B4-BE49-F238E27FC236}">
                <a16:creationId xmlns:a16="http://schemas.microsoft.com/office/drawing/2014/main" id="{7BDF370D-DA78-48AF-B7A0-5B849A5E1975}"/>
              </a:ext>
            </a:extLst>
          </p:cNvPr>
          <p:cNvSpPr txBox="1"/>
          <p:nvPr/>
        </p:nvSpPr>
        <p:spPr>
          <a:xfrm>
            <a:off x="3211249" y="4389583"/>
            <a:ext cx="1485332" cy="646331"/>
          </a:xfrm>
          <a:prstGeom prst="rect">
            <a:avLst/>
          </a:prstGeom>
          <a:noFill/>
        </p:spPr>
        <p:txBody>
          <a:bodyPr wrap="square" rtlCol="0">
            <a:spAutoFit/>
          </a:bodyPr>
          <a:lstStyle/>
          <a:p>
            <a:pPr algn="ctr"/>
            <a:r>
              <a:rPr lang="es-ES" b="1" dirty="0">
                <a:solidFill>
                  <a:srgbClr val="FF0000"/>
                </a:solidFill>
              </a:rPr>
              <a:t>Conector auriculares</a:t>
            </a:r>
          </a:p>
        </p:txBody>
      </p:sp>
      <p:grpSp>
        <p:nvGrpSpPr>
          <p:cNvPr id="26" name="Grupo 25">
            <a:extLst>
              <a:ext uri="{FF2B5EF4-FFF2-40B4-BE49-F238E27FC236}">
                <a16:creationId xmlns:a16="http://schemas.microsoft.com/office/drawing/2014/main" id="{7968907E-0CF3-4A5E-8447-3AF70924B597}"/>
              </a:ext>
            </a:extLst>
          </p:cNvPr>
          <p:cNvGrpSpPr/>
          <p:nvPr/>
        </p:nvGrpSpPr>
        <p:grpSpPr>
          <a:xfrm>
            <a:off x="2731855" y="2806700"/>
            <a:ext cx="1776645" cy="2229215"/>
            <a:chOff x="5260504" y="2327546"/>
            <a:chExt cx="3035671" cy="2229215"/>
          </a:xfrm>
        </p:grpSpPr>
        <p:cxnSp>
          <p:nvCxnSpPr>
            <p:cNvPr id="27" name="Conector recto de flecha 26">
              <a:extLst>
                <a:ext uri="{FF2B5EF4-FFF2-40B4-BE49-F238E27FC236}">
                  <a16:creationId xmlns:a16="http://schemas.microsoft.com/office/drawing/2014/main" id="{C65DC6AA-DA9D-4832-A072-2ADA13C88D6B}"/>
                </a:ext>
              </a:extLst>
            </p:cNvPr>
            <p:cNvCxnSpPr>
              <a:cxnSpLocks/>
            </p:cNvCxnSpPr>
            <p:nvPr/>
          </p:nvCxnSpPr>
          <p:spPr>
            <a:xfrm flipH="1" flipV="1">
              <a:off x="5260504" y="2327546"/>
              <a:ext cx="873597" cy="22292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3D8D090A-FD7A-43C2-B166-244F900E2507}"/>
                </a:ext>
              </a:extLst>
            </p:cNvPr>
            <p:cNvCxnSpPr>
              <a:cxnSpLocks/>
            </p:cNvCxnSpPr>
            <p:nvPr/>
          </p:nvCxnSpPr>
          <p:spPr>
            <a:xfrm flipH="1">
              <a:off x="6132404" y="4551380"/>
              <a:ext cx="21637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9" name="Imagen 18" descr="Imagen que contiene computadora, celular&#10;&#10;Descripción generada automáticamente">
            <a:extLst>
              <a:ext uri="{FF2B5EF4-FFF2-40B4-BE49-F238E27FC236}">
                <a16:creationId xmlns:a16="http://schemas.microsoft.com/office/drawing/2014/main" id="{03C6D508-69D8-4CFD-A4D3-2E984100CD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108" y="1725982"/>
            <a:ext cx="3084450" cy="2634952"/>
          </a:xfrm>
          <a:prstGeom prst="rect">
            <a:avLst/>
          </a:prstGeom>
        </p:spPr>
      </p:pic>
      <p:sp>
        <p:nvSpPr>
          <p:cNvPr id="32" name="CuadroTexto 31">
            <a:extLst>
              <a:ext uri="{FF2B5EF4-FFF2-40B4-BE49-F238E27FC236}">
                <a16:creationId xmlns:a16="http://schemas.microsoft.com/office/drawing/2014/main" id="{E897772A-BE6B-453A-A7B8-7E7EC7FAA040}"/>
              </a:ext>
            </a:extLst>
          </p:cNvPr>
          <p:cNvSpPr txBox="1"/>
          <p:nvPr/>
        </p:nvSpPr>
        <p:spPr>
          <a:xfrm>
            <a:off x="7105726" y="5025153"/>
            <a:ext cx="1485332" cy="646331"/>
          </a:xfrm>
          <a:prstGeom prst="rect">
            <a:avLst/>
          </a:prstGeom>
          <a:noFill/>
        </p:spPr>
        <p:txBody>
          <a:bodyPr wrap="square" rtlCol="0">
            <a:spAutoFit/>
          </a:bodyPr>
          <a:lstStyle/>
          <a:p>
            <a:pPr algn="ctr"/>
            <a:r>
              <a:rPr lang="es-ES" b="1" dirty="0">
                <a:solidFill>
                  <a:srgbClr val="FF0000"/>
                </a:solidFill>
              </a:rPr>
              <a:t>Bandeja extraíble</a:t>
            </a:r>
          </a:p>
        </p:txBody>
      </p:sp>
      <p:grpSp>
        <p:nvGrpSpPr>
          <p:cNvPr id="33" name="Grupo 32">
            <a:extLst>
              <a:ext uri="{FF2B5EF4-FFF2-40B4-BE49-F238E27FC236}">
                <a16:creationId xmlns:a16="http://schemas.microsoft.com/office/drawing/2014/main" id="{23CA49B0-306A-420D-8476-633F4154826D}"/>
              </a:ext>
            </a:extLst>
          </p:cNvPr>
          <p:cNvGrpSpPr/>
          <p:nvPr/>
        </p:nvGrpSpPr>
        <p:grpSpPr>
          <a:xfrm>
            <a:off x="6865749" y="3603567"/>
            <a:ext cx="1583813" cy="2125448"/>
            <a:chOff x="5589987" y="2431314"/>
            <a:chExt cx="2706188" cy="2125448"/>
          </a:xfrm>
        </p:grpSpPr>
        <p:cxnSp>
          <p:nvCxnSpPr>
            <p:cNvPr id="34" name="Conector recto de flecha 33">
              <a:extLst>
                <a:ext uri="{FF2B5EF4-FFF2-40B4-BE49-F238E27FC236}">
                  <a16:creationId xmlns:a16="http://schemas.microsoft.com/office/drawing/2014/main" id="{E37527EE-775A-4ADE-90A0-57D55E4879AA}"/>
                </a:ext>
              </a:extLst>
            </p:cNvPr>
            <p:cNvCxnSpPr>
              <a:cxnSpLocks/>
            </p:cNvCxnSpPr>
            <p:nvPr/>
          </p:nvCxnSpPr>
          <p:spPr>
            <a:xfrm flipH="1" flipV="1">
              <a:off x="5589987" y="2431314"/>
              <a:ext cx="544114" cy="2125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DCDBCEC0-229E-4E84-BA0D-60A8F2F586AA}"/>
                </a:ext>
              </a:extLst>
            </p:cNvPr>
            <p:cNvCxnSpPr>
              <a:cxnSpLocks/>
            </p:cNvCxnSpPr>
            <p:nvPr/>
          </p:nvCxnSpPr>
          <p:spPr>
            <a:xfrm flipH="1">
              <a:off x="6132404" y="4551380"/>
              <a:ext cx="21637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7" name="CuadroTexto 36">
            <a:extLst>
              <a:ext uri="{FF2B5EF4-FFF2-40B4-BE49-F238E27FC236}">
                <a16:creationId xmlns:a16="http://schemas.microsoft.com/office/drawing/2014/main" id="{63DD3F48-C7AF-4DAE-A113-EEB25FFD2D66}"/>
              </a:ext>
            </a:extLst>
          </p:cNvPr>
          <p:cNvSpPr txBox="1"/>
          <p:nvPr/>
        </p:nvSpPr>
        <p:spPr>
          <a:xfrm>
            <a:off x="5067376" y="5018025"/>
            <a:ext cx="1485332" cy="369332"/>
          </a:xfrm>
          <a:prstGeom prst="rect">
            <a:avLst/>
          </a:prstGeom>
          <a:noFill/>
        </p:spPr>
        <p:txBody>
          <a:bodyPr wrap="square" rtlCol="0">
            <a:spAutoFit/>
          </a:bodyPr>
          <a:lstStyle/>
          <a:p>
            <a:pPr algn="ctr"/>
            <a:r>
              <a:rPr lang="es-ES" b="1" dirty="0">
                <a:solidFill>
                  <a:srgbClr val="FF0000"/>
                </a:solidFill>
              </a:rPr>
              <a:t>Tarjeta SIM</a:t>
            </a:r>
          </a:p>
        </p:txBody>
      </p:sp>
      <p:grpSp>
        <p:nvGrpSpPr>
          <p:cNvPr id="38" name="Grupo 37">
            <a:extLst>
              <a:ext uri="{FF2B5EF4-FFF2-40B4-BE49-F238E27FC236}">
                <a16:creationId xmlns:a16="http://schemas.microsoft.com/office/drawing/2014/main" id="{558E14FC-0140-4710-BA31-7C97269CD49C}"/>
              </a:ext>
            </a:extLst>
          </p:cNvPr>
          <p:cNvGrpSpPr/>
          <p:nvPr/>
        </p:nvGrpSpPr>
        <p:grpSpPr>
          <a:xfrm flipH="1">
            <a:off x="5161946" y="3514358"/>
            <a:ext cx="1515721" cy="1880689"/>
            <a:chOff x="5706333" y="2676073"/>
            <a:chExt cx="2589842" cy="1880689"/>
          </a:xfrm>
        </p:grpSpPr>
        <p:cxnSp>
          <p:nvCxnSpPr>
            <p:cNvPr id="39" name="Conector recto de flecha 38">
              <a:extLst>
                <a:ext uri="{FF2B5EF4-FFF2-40B4-BE49-F238E27FC236}">
                  <a16:creationId xmlns:a16="http://schemas.microsoft.com/office/drawing/2014/main" id="{0F9FB453-F894-476D-85D4-540393F0B61F}"/>
                </a:ext>
              </a:extLst>
            </p:cNvPr>
            <p:cNvCxnSpPr>
              <a:cxnSpLocks/>
            </p:cNvCxnSpPr>
            <p:nvPr/>
          </p:nvCxnSpPr>
          <p:spPr>
            <a:xfrm flipH="1" flipV="1">
              <a:off x="5706333" y="2676073"/>
              <a:ext cx="427768" cy="18806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C2002773-23F8-4DF8-A868-41694C9A48C6}"/>
                </a:ext>
              </a:extLst>
            </p:cNvPr>
            <p:cNvCxnSpPr>
              <a:cxnSpLocks/>
            </p:cNvCxnSpPr>
            <p:nvPr/>
          </p:nvCxnSpPr>
          <p:spPr>
            <a:xfrm flipH="1">
              <a:off x="6132404" y="4551380"/>
              <a:ext cx="21637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2" name="CuadroTexto 41">
            <a:extLst>
              <a:ext uri="{FF2B5EF4-FFF2-40B4-BE49-F238E27FC236}">
                <a16:creationId xmlns:a16="http://schemas.microsoft.com/office/drawing/2014/main" id="{CC1F4ADE-FB28-49DE-882B-64D51B13192D}"/>
              </a:ext>
            </a:extLst>
          </p:cNvPr>
          <p:cNvSpPr txBox="1"/>
          <p:nvPr/>
        </p:nvSpPr>
        <p:spPr>
          <a:xfrm>
            <a:off x="7530395" y="2697467"/>
            <a:ext cx="1485332" cy="646331"/>
          </a:xfrm>
          <a:prstGeom prst="rect">
            <a:avLst/>
          </a:prstGeom>
          <a:noFill/>
        </p:spPr>
        <p:txBody>
          <a:bodyPr wrap="square" rtlCol="0">
            <a:spAutoFit/>
          </a:bodyPr>
          <a:lstStyle/>
          <a:p>
            <a:pPr algn="ctr"/>
            <a:r>
              <a:rPr lang="es-ES" b="1" dirty="0">
                <a:solidFill>
                  <a:srgbClr val="FF0000"/>
                </a:solidFill>
              </a:rPr>
              <a:t>Tarjeta memoria</a:t>
            </a:r>
          </a:p>
        </p:txBody>
      </p:sp>
      <p:grpSp>
        <p:nvGrpSpPr>
          <p:cNvPr id="45" name="Grupo 44">
            <a:extLst>
              <a:ext uri="{FF2B5EF4-FFF2-40B4-BE49-F238E27FC236}">
                <a16:creationId xmlns:a16="http://schemas.microsoft.com/office/drawing/2014/main" id="{F338A1AE-EC26-4475-BEC0-2A031B171E28}"/>
              </a:ext>
            </a:extLst>
          </p:cNvPr>
          <p:cNvGrpSpPr/>
          <p:nvPr/>
        </p:nvGrpSpPr>
        <p:grpSpPr>
          <a:xfrm flipV="1">
            <a:off x="6990151" y="3263339"/>
            <a:ext cx="1897847" cy="80459"/>
            <a:chOff x="5053412" y="4476303"/>
            <a:chExt cx="3242763" cy="80459"/>
          </a:xfrm>
        </p:grpSpPr>
        <p:cxnSp>
          <p:nvCxnSpPr>
            <p:cNvPr id="48" name="Conector recto de flecha 47">
              <a:extLst>
                <a:ext uri="{FF2B5EF4-FFF2-40B4-BE49-F238E27FC236}">
                  <a16:creationId xmlns:a16="http://schemas.microsoft.com/office/drawing/2014/main" id="{253BE817-00D4-45AB-B951-FCA47D9171E3}"/>
                </a:ext>
              </a:extLst>
            </p:cNvPr>
            <p:cNvCxnSpPr>
              <a:cxnSpLocks/>
            </p:cNvCxnSpPr>
            <p:nvPr/>
          </p:nvCxnSpPr>
          <p:spPr>
            <a:xfrm flipH="1" flipV="1">
              <a:off x="5053412" y="4476303"/>
              <a:ext cx="1080689" cy="804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E5A88CCF-25CF-4CE1-AFFD-E276B22BF2DE}"/>
                </a:ext>
              </a:extLst>
            </p:cNvPr>
            <p:cNvCxnSpPr>
              <a:cxnSpLocks/>
            </p:cNvCxnSpPr>
            <p:nvPr/>
          </p:nvCxnSpPr>
          <p:spPr>
            <a:xfrm flipH="1">
              <a:off x="6132404" y="4551380"/>
              <a:ext cx="216377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364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22" presetClass="entr" presetSubtype="1"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right)">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right)">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1+#ppt_w/2"/>
                                          </p:val>
                                        </p:tav>
                                        <p:tav tm="100000">
                                          <p:val>
                                            <p:strVal val="#ppt_x"/>
                                          </p:val>
                                        </p:tav>
                                      </p:tavLst>
                                    </p:anim>
                                    <p:anim calcmode="lin" valueType="num">
                                      <p:cBhvr additive="base">
                                        <p:cTn id="40" dur="500" fill="hold"/>
                                        <p:tgtEl>
                                          <p:spTgt spid="41"/>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22" presetClass="entr" presetSubtype="2" fill="hold"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right)">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22" presetClass="entr" presetSubtype="2"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right)">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 calcmode="lin" valueType="num">
                                      <p:cBhvr additive="base">
                                        <p:cTn id="66" dur="500" fill="hold"/>
                                        <p:tgtEl>
                                          <p:spTgt spid="32"/>
                                        </p:tgtEl>
                                        <p:attrNameLst>
                                          <p:attrName>ppt_x</p:attrName>
                                        </p:attrNameLst>
                                      </p:cBhvr>
                                      <p:tavLst>
                                        <p:tav tm="0">
                                          <p:val>
                                            <p:strVal val="1+#ppt_w/2"/>
                                          </p:val>
                                        </p:tav>
                                        <p:tav tm="100000">
                                          <p:val>
                                            <p:strVal val="#ppt_x"/>
                                          </p:val>
                                        </p:tav>
                                      </p:tavLst>
                                    </p:anim>
                                    <p:anim calcmode="lin" valueType="num">
                                      <p:cBhvr additive="base">
                                        <p:cTn id="67" dur="500" fill="hold"/>
                                        <p:tgtEl>
                                          <p:spTgt spid="32"/>
                                        </p:tgtEl>
                                        <p:attrNameLst>
                                          <p:attrName>ppt_y</p:attrName>
                                        </p:attrNameLst>
                                      </p:cBhvr>
                                      <p:tavLst>
                                        <p:tav tm="0">
                                          <p:val>
                                            <p:strVal val="#ppt_y"/>
                                          </p:val>
                                        </p:tav>
                                        <p:tav tm="100000">
                                          <p:val>
                                            <p:strVal val="#ppt_y"/>
                                          </p:val>
                                        </p:tav>
                                      </p:tavLst>
                                    </p:anim>
                                  </p:childTnLst>
                                </p:cTn>
                              </p:par>
                            </p:childTnLst>
                          </p:cTn>
                        </p:par>
                        <p:par>
                          <p:cTn id="68" fill="hold">
                            <p:stCondLst>
                              <p:cond delay="500"/>
                            </p:stCondLst>
                            <p:childTnLst>
                              <p:par>
                                <p:cTn id="69" presetID="22" presetClass="entr" presetSubtype="2"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right)">
                                      <p:cBhvr>
                                        <p:cTn id="71" dur="500"/>
                                        <p:tgtEl>
                                          <p:spTgt spid="33"/>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1+#ppt_w/2"/>
                                          </p:val>
                                        </p:tav>
                                        <p:tav tm="100000">
                                          <p:val>
                                            <p:strVal val="#ppt_x"/>
                                          </p:val>
                                        </p:tav>
                                      </p:tavLst>
                                    </p:anim>
                                    <p:anim calcmode="lin" valueType="num">
                                      <p:cBhvr additive="base">
                                        <p:cTn id="77" dur="500" fill="hold"/>
                                        <p:tgtEl>
                                          <p:spTgt spid="37"/>
                                        </p:tgtEl>
                                        <p:attrNameLst>
                                          <p:attrName>ppt_y</p:attrName>
                                        </p:attrNameLst>
                                      </p:cBhvr>
                                      <p:tavLst>
                                        <p:tav tm="0">
                                          <p:val>
                                            <p:strVal val="#ppt_y"/>
                                          </p:val>
                                        </p:tav>
                                        <p:tav tm="100000">
                                          <p:val>
                                            <p:strVal val="#ppt_y"/>
                                          </p:val>
                                        </p:tav>
                                      </p:tavLst>
                                    </p:anim>
                                  </p:childTnLst>
                                </p:cTn>
                              </p:par>
                            </p:childTnLst>
                          </p:cTn>
                        </p:par>
                        <p:par>
                          <p:cTn id="78" fill="hold">
                            <p:stCondLst>
                              <p:cond delay="500"/>
                            </p:stCondLst>
                            <p:childTnLst>
                              <p:par>
                                <p:cTn id="79" presetID="22" presetClass="entr" presetSubtype="2" fill="hold" nodeType="after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right)">
                                      <p:cBhvr>
                                        <p:cTn id="81" dur="500"/>
                                        <p:tgtEl>
                                          <p:spTgt spid="3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grpId="0"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additive="base">
                                        <p:cTn id="86" dur="500" fill="hold"/>
                                        <p:tgtEl>
                                          <p:spTgt spid="42"/>
                                        </p:tgtEl>
                                        <p:attrNameLst>
                                          <p:attrName>ppt_x</p:attrName>
                                        </p:attrNameLst>
                                      </p:cBhvr>
                                      <p:tavLst>
                                        <p:tav tm="0">
                                          <p:val>
                                            <p:strVal val="1+#ppt_w/2"/>
                                          </p:val>
                                        </p:tav>
                                        <p:tav tm="100000">
                                          <p:val>
                                            <p:strVal val="#ppt_x"/>
                                          </p:val>
                                        </p:tav>
                                      </p:tavLst>
                                    </p:anim>
                                    <p:anim calcmode="lin" valueType="num">
                                      <p:cBhvr additive="base">
                                        <p:cTn id="87" dur="500" fill="hold"/>
                                        <p:tgtEl>
                                          <p:spTgt spid="42"/>
                                        </p:tgtEl>
                                        <p:attrNameLst>
                                          <p:attrName>ppt_y</p:attrName>
                                        </p:attrNameLst>
                                      </p:cBhvr>
                                      <p:tavLst>
                                        <p:tav tm="0">
                                          <p:val>
                                            <p:strVal val="#ppt_y"/>
                                          </p:val>
                                        </p:tav>
                                        <p:tav tm="100000">
                                          <p:val>
                                            <p:strVal val="#ppt_y"/>
                                          </p:val>
                                        </p:tav>
                                      </p:tavLst>
                                    </p:anim>
                                  </p:childTnLst>
                                </p:cTn>
                              </p:par>
                            </p:childTnLst>
                          </p:cTn>
                        </p:par>
                        <p:par>
                          <p:cTn id="88" fill="hold">
                            <p:stCondLst>
                              <p:cond delay="500"/>
                            </p:stCondLst>
                            <p:childTnLst>
                              <p:par>
                                <p:cTn id="89" presetID="22" presetClass="entr" presetSubtype="2" fill="hold"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right)">
                                      <p:cBhvr>
                                        <p:cTn id="9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41" grpId="0"/>
      <p:bldP spid="25" grpId="0"/>
      <p:bldP spid="24" grpId="0"/>
      <p:bldP spid="32" grpId="0"/>
      <p:bldP spid="37" grpId="0"/>
      <p:bldP spid="4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1 Título"/>
          <p:cNvSpPr>
            <a:spLocks noGrp="1"/>
          </p:cNvSpPr>
          <p:nvPr>
            <p:ph type="title"/>
          </p:nvPr>
        </p:nvSpPr>
        <p:spPr>
          <a:xfrm>
            <a:off x="250827" y="-26988"/>
            <a:ext cx="8748713" cy="547688"/>
          </a:xfrm>
        </p:spPr>
        <p:txBody>
          <a:bodyPr/>
          <a:lstStyle/>
          <a:p>
            <a:r>
              <a:rPr lang="es-ES_tradnl" altLang="es-ES"/>
              <a:t>NAVEGADORES (INTERNET)</a:t>
            </a:r>
            <a:endParaRPr lang="es-ES" altLang="es-ES"/>
          </a:p>
        </p:txBody>
      </p:sp>
      <p:sp>
        <p:nvSpPr>
          <p:cNvPr id="61442"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B7C0F96-EA17-423B-A30D-9FC7E3370B64}" type="slidenum">
              <a:rPr lang="es-ES" altLang="es-ES" sz="1000">
                <a:solidFill>
                  <a:srgbClr val="78697B"/>
                </a:solidFill>
              </a:rPr>
              <a:pPr eaLnBrk="1" hangingPunct="1"/>
              <a:t>60</a:t>
            </a:fld>
            <a:endParaRPr lang="es-ES" altLang="es-ES" sz="1000">
              <a:solidFill>
                <a:srgbClr val="78697B"/>
              </a:solidFill>
            </a:endParaRPr>
          </a:p>
        </p:txBody>
      </p:sp>
      <p:pic>
        <p:nvPicPr>
          <p:cNvPr id="61443" name="Picture 2" descr="http://cdn.tecnicosweb.com/x-images/blog/android-brows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979488"/>
            <a:ext cx="173831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http://upload.wikimedia.org/wikipedia/en/thumb/d/d0/Chrome_Logo.svg/2000px-Chrome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940" y="1096965"/>
            <a:ext cx="13858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6" descr="http://socialgeek.co/wp-content/uploads/2013/06/firefox-logo-fu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90" y="1092202"/>
            <a:ext cx="16795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7 CuadroTexto"/>
          <p:cNvSpPr txBox="1">
            <a:spLocks noChangeArrowheads="1"/>
          </p:cNvSpPr>
          <p:nvPr/>
        </p:nvSpPr>
        <p:spPr bwMode="auto">
          <a:xfrm>
            <a:off x="685800" y="2603500"/>
            <a:ext cx="2057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u="sng" dirty="0">
                <a:solidFill>
                  <a:srgbClr val="0E58C4"/>
                </a:solidFill>
              </a:rPr>
              <a:t>NAVEGADOR DE INTERNET INTEGRADO EN EL TELÉFONO:</a:t>
            </a:r>
          </a:p>
          <a:p>
            <a:pPr eaLnBrk="1" hangingPunct="1"/>
            <a:endParaRPr lang="es-ES_tradnl" altLang="es-ES" sz="1800" dirty="0"/>
          </a:p>
          <a:p>
            <a:pPr eaLnBrk="1" hangingPunct="1">
              <a:buFont typeface="Arial" panose="020B0604020202020204" pitchFamily="34" charset="0"/>
              <a:buChar char="•"/>
            </a:pPr>
            <a:r>
              <a:rPr lang="es-ES_tradnl" altLang="es-ES" sz="1800" dirty="0">
                <a:solidFill>
                  <a:srgbClr val="0070C0"/>
                </a:solidFill>
              </a:rPr>
              <a:t>Tendrá un logo parecido a este</a:t>
            </a:r>
          </a:p>
          <a:p>
            <a:pPr eaLnBrk="1" hangingPunct="1">
              <a:buFont typeface="Arial" panose="020B0604020202020204" pitchFamily="34" charset="0"/>
              <a:buChar char="•"/>
            </a:pPr>
            <a:endParaRPr lang="es-ES_tradnl" altLang="es-ES" sz="1800" dirty="0">
              <a:solidFill>
                <a:srgbClr val="0070C0"/>
              </a:solidFill>
            </a:endParaRPr>
          </a:p>
          <a:p>
            <a:pPr eaLnBrk="1" hangingPunct="1">
              <a:buFont typeface="Arial" panose="020B0604020202020204" pitchFamily="34" charset="0"/>
              <a:buChar char="•"/>
            </a:pPr>
            <a:r>
              <a:rPr lang="es-ES_tradnl" altLang="es-ES" sz="1800" dirty="0">
                <a:solidFill>
                  <a:srgbClr val="0070C0"/>
                </a:solidFill>
              </a:rPr>
              <a:t>Nos permitirá escribir las direcciones en la barra superior</a:t>
            </a:r>
          </a:p>
        </p:txBody>
      </p:sp>
      <p:sp>
        <p:nvSpPr>
          <p:cNvPr id="61447" name="8 CuadroTexto"/>
          <p:cNvSpPr txBox="1">
            <a:spLocks noChangeArrowheads="1"/>
          </p:cNvSpPr>
          <p:nvPr/>
        </p:nvSpPr>
        <p:spPr bwMode="auto">
          <a:xfrm>
            <a:off x="3479800" y="2730500"/>
            <a:ext cx="2057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u="sng" dirty="0">
                <a:solidFill>
                  <a:srgbClr val="0E58C4"/>
                </a:solidFill>
              </a:rPr>
              <a:t>GOOGLE CHROME</a:t>
            </a:r>
          </a:p>
          <a:p>
            <a:pPr eaLnBrk="1" hangingPunct="1"/>
            <a:endParaRPr lang="es-ES_tradnl" altLang="es-ES" sz="1800" dirty="0"/>
          </a:p>
          <a:p>
            <a:pPr eaLnBrk="1" hangingPunct="1">
              <a:buFont typeface="Arial" panose="020B0604020202020204" pitchFamily="34" charset="0"/>
              <a:buChar char="•"/>
            </a:pPr>
            <a:r>
              <a:rPr lang="es-ES_tradnl" altLang="es-ES" sz="1800" dirty="0">
                <a:solidFill>
                  <a:srgbClr val="0070C0"/>
                </a:solidFill>
              </a:rPr>
              <a:t>Por lo general viene integrado si no, habrá que descargarlo</a:t>
            </a:r>
          </a:p>
        </p:txBody>
      </p:sp>
      <p:sp>
        <p:nvSpPr>
          <p:cNvPr id="61448" name="9 CuadroTexto"/>
          <p:cNvSpPr txBox="1">
            <a:spLocks noChangeArrowheads="1"/>
          </p:cNvSpPr>
          <p:nvPr/>
        </p:nvSpPr>
        <p:spPr bwMode="auto">
          <a:xfrm>
            <a:off x="6388100" y="2819400"/>
            <a:ext cx="2057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u="sng" dirty="0">
                <a:solidFill>
                  <a:srgbClr val="0E58C4"/>
                </a:solidFill>
              </a:rPr>
              <a:t>MOZILLA FIREFOX</a:t>
            </a:r>
          </a:p>
          <a:p>
            <a:pPr eaLnBrk="1" hangingPunct="1"/>
            <a:endParaRPr lang="es-ES_tradnl" altLang="es-ES" sz="1800" dirty="0"/>
          </a:p>
          <a:p>
            <a:pPr eaLnBrk="1" hangingPunct="1">
              <a:buFont typeface="Arial" panose="020B0604020202020204" pitchFamily="34" charset="0"/>
              <a:buChar char="•"/>
            </a:pPr>
            <a:r>
              <a:rPr lang="es-ES_tradnl" altLang="es-ES" sz="1800" dirty="0">
                <a:solidFill>
                  <a:srgbClr val="0070C0"/>
                </a:solidFill>
              </a:rPr>
              <a:t>Por lo general no viene integrado. Habrá que descargarlo</a:t>
            </a:r>
          </a:p>
        </p:txBody>
      </p:sp>
      <p:sp>
        <p:nvSpPr>
          <p:cNvPr id="61449" name="10 CuadroTexto"/>
          <p:cNvSpPr txBox="1">
            <a:spLocks noChangeArrowheads="1"/>
          </p:cNvSpPr>
          <p:nvPr/>
        </p:nvSpPr>
        <p:spPr bwMode="auto">
          <a:xfrm>
            <a:off x="3505200" y="5105400"/>
            <a:ext cx="449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dirty="0">
                <a:solidFill>
                  <a:srgbClr val="0070C0"/>
                </a:solidFill>
              </a:rPr>
              <a:t>Cualquiera de los tres es válido, por lo general, por comodidad, lo mejor es usar el que estemos más habituados con la navegación en un ordenador</a:t>
            </a:r>
            <a:endParaRPr lang="es-ES" altLang="es-ES" sz="1800" b="1" dirty="0">
              <a:solidFill>
                <a:srgbClr val="0070C0"/>
              </a:solidFill>
            </a:endParaRPr>
          </a:p>
        </p:txBody>
      </p:sp>
    </p:spTree>
    <p:extLst>
      <p:ext uri="{BB962C8B-B14F-4D97-AF65-F5344CB8AC3E}">
        <p14:creationId xmlns:p14="http://schemas.microsoft.com/office/powerpoint/2010/main" val="27660420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8226435-AAE0-4131-ABA1-817618E8F3A7}" type="slidenum">
              <a:rPr lang="es-ES" altLang="es-ES" sz="1000">
                <a:solidFill>
                  <a:srgbClr val="78697B"/>
                </a:solidFill>
              </a:rPr>
              <a:pPr eaLnBrk="1" hangingPunct="1"/>
              <a:t>61</a:t>
            </a:fld>
            <a:endParaRPr lang="es-ES" altLang="es-ES" sz="1000">
              <a:solidFill>
                <a:srgbClr val="78697B"/>
              </a:solidFill>
            </a:endParaRPr>
          </a:p>
        </p:txBody>
      </p:sp>
      <p:sp>
        <p:nvSpPr>
          <p:cNvPr id="5" name="4 Rectángulo"/>
          <p:cNvSpPr/>
          <p:nvPr/>
        </p:nvSpPr>
        <p:spPr>
          <a:xfrm>
            <a:off x="274639" y="2308804"/>
            <a:ext cx="8594725" cy="1015663"/>
          </a:xfrm>
          <a:prstGeom prst="rect">
            <a:avLst/>
          </a:prstGeom>
        </p:spPr>
        <p:txBody>
          <a:bodyPr>
            <a:spAutoFit/>
          </a:bodyPr>
          <a:lstStyle/>
          <a:p>
            <a:pPr algn="ctr">
              <a:defRPr/>
            </a:pPr>
            <a:r>
              <a:rPr lang="es-ES_tradnl" sz="6000" b="1" dirty="0">
                <a:solidFill>
                  <a:srgbClr val="1D4696"/>
                </a:solidFill>
                <a:latin typeface="+mj-lt"/>
                <a:ea typeface="Verdana" pitchFamily="34" charset="0"/>
                <a:cs typeface="Verdana" pitchFamily="34" charset="0"/>
              </a:rPr>
              <a:t>CORREO ELECTRONICO</a:t>
            </a:r>
            <a:endParaRPr lang="es-ES" sz="6000" b="1" dirty="0">
              <a:solidFill>
                <a:srgbClr val="1D4696"/>
              </a:solidFill>
              <a:latin typeface="+mj-lt"/>
              <a:ea typeface="Verdana" pitchFamily="34" charset="0"/>
              <a:cs typeface="Verdana" pitchFamily="34" charset="0"/>
            </a:endParaRPr>
          </a:p>
        </p:txBody>
      </p:sp>
    </p:spTree>
    <p:extLst>
      <p:ext uri="{BB962C8B-B14F-4D97-AF65-F5344CB8AC3E}">
        <p14:creationId xmlns:p14="http://schemas.microsoft.com/office/powerpoint/2010/main" val="19980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473C3-9DDE-4EDF-B2C6-52C5CBAAEB53}"/>
              </a:ext>
            </a:extLst>
          </p:cNvPr>
          <p:cNvSpPr>
            <a:spLocks noGrp="1"/>
          </p:cNvSpPr>
          <p:nvPr>
            <p:ph type="title"/>
          </p:nvPr>
        </p:nvSpPr>
        <p:spPr/>
        <p:txBody>
          <a:bodyPr/>
          <a:lstStyle/>
          <a:p>
            <a:r>
              <a:rPr lang="es-ES" sz="2400" dirty="0"/>
              <a:t>CORREO ELECTRÓNICO</a:t>
            </a:r>
          </a:p>
        </p:txBody>
      </p:sp>
      <p:sp>
        <p:nvSpPr>
          <p:cNvPr id="4" name="Marcador de número de diapositiva 3">
            <a:extLst>
              <a:ext uri="{FF2B5EF4-FFF2-40B4-BE49-F238E27FC236}">
                <a16:creationId xmlns:a16="http://schemas.microsoft.com/office/drawing/2014/main" id="{2E0B6F02-BBF4-4EBD-98F2-A162365B1CF4}"/>
              </a:ext>
            </a:extLst>
          </p:cNvPr>
          <p:cNvSpPr>
            <a:spLocks noGrp="1"/>
          </p:cNvSpPr>
          <p:nvPr>
            <p:ph type="sldNum" sz="quarter" idx="10"/>
          </p:nvPr>
        </p:nvSpPr>
        <p:spPr/>
        <p:txBody>
          <a:bodyPr/>
          <a:lstStyle/>
          <a:p>
            <a:fld id="{E9B52608-13A2-4953-8011-EA7EC8577D97}" type="slidenum">
              <a:rPr lang="es-ES" altLang="es-ES" smtClean="0"/>
              <a:pPr/>
              <a:t>62</a:t>
            </a:fld>
            <a:endParaRPr lang="es-ES" altLang="es-ES" dirty="0"/>
          </a:p>
        </p:txBody>
      </p:sp>
      <p:pic>
        <p:nvPicPr>
          <p:cNvPr id="6" name="Imagen 5" descr="Imagen que contiene computadora&#10;&#10;Descripción generada automáticamente">
            <a:extLst>
              <a:ext uri="{FF2B5EF4-FFF2-40B4-BE49-F238E27FC236}">
                <a16:creationId xmlns:a16="http://schemas.microsoft.com/office/drawing/2014/main" id="{0CA5EB48-956B-46C3-B418-443BC7A1C1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920" y="1466648"/>
            <a:ext cx="2430000" cy="4320000"/>
          </a:xfrm>
          <a:prstGeom prst="rect">
            <a:avLst/>
          </a:prstGeom>
        </p:spPr>
      </p:pic>
      <p:pic>
        <p:nvPicPr>
          <p:cNvPr id="8" name="Imagen 7" descr="Captura de pantalla de un celular&#10;&#10;Descripción generada automáticamente">
            <a:extLst>
              <a:ext uri="{FF2B5EF4-FFF2-40B4-BE49-F238E27FC236}">
                <a16:creationId xmlns:a16="http://schemas.microsoft.com/office/drawing/2014/main" id="{B3D7EDAF-7371-4B18-948A-EDE009ACF6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7363" y="1466648"/>
            <a:ext cx="2430000" cy="4320000"/>
          </a:xfrm>
          <a:prstGeom prst="rect">
            <a:avLst/>
          </a:prstGeom>
          <a:ln>
            <a:solidFill>
              <a:schemeClr val="bg1">
                <a:lumMod val="65000"/>
              </a:schemeClr>
            </a:solidFill>
          </a:ln>
        </p:spPr>
      </p:pic>
      <p:pic>
        <p:nvPicPr>
          <p:cNvPr id="10" name="Imagen 9" descr="Imagen de la pantalla de un celular con texto&#10;&#10;Descripción generada automáticamente">
            <a:extLst>
              <a:ext uri="{FF2B5EF4-FFF2-40B4-BE49-F238E27FC236}">
                <a16:creationId xmlns:a16="http://schemas.microsoft.com/office/drawing/2014/main" id="{04A21024-E941-4315-8265-EDF576B512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6778" y="1466648"/>
            <a:ext cx="2430000" cy="4320000"/>
          </a:xfrm>
          <a:prstGeom prst="rect">
            <a:avLst/>
          </a:prstGeom>
          <a:ln>
            <a:solidFill>
              <a:schemeClr val="bg1">
                <a:lumMod val="65000"/>
              </a:schemeClr>
            </a:solidFill>
          </a:ln>
        </p:spPr>
      </p:pic>
      <p:sp>
        <p:nvSpPr>
          <p:cNvPr id="12" name="Diagrama de flujo: conector 11">
            <a:extLst>
              <a:ext uri="{FF2B5EF4-FFF2-40B4-BE49-F238E27FC236}">
                <a16:creationId xmlns:a16="http://schemas.microsoft.com/office/drawing/2014/main" id="{89C1B928-7FD4-45E0-A709-47AA9FD2A0DA}"/>
              </a:ext>
            </a:extLst>
          </p:cNvPr>
          <p:cNvSpPr/>
          <p:nvPr/>
        </p:nvSpPr>
        <p:spPr>
          <a:xfrm>
            <a:off x="746472" y="3277318"/>
            <a:ext cx="457200" cy="457200"/>
          </a:xfrm>
          <a:prstGeom prst="flowChartConnector">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3" name="Conector recto de flecha 12">
            <a:extLst>
              <a:ext uri="{FF2B5EF4-FFF2-40B4-BE49-F238E27FC236}">
                <a16:creationId xmlns:a16="http://schemas.microsoft.com/office/drawing/2014/main" id="{4B1574AB-DC2D-403F-981F-C1920715C8A3}"/>
              </a:ext>
            </a:extLst>
          </p:cNvPr>
          <p:cNvCxnSpPr>
            <a:cxnSpLocks/>
            <a:endCxn id="8" idx="1"/>
          </p:cNvCxnSpPr>
          <p:nvPr/>
        </p:nvCxnSpPr>
        <p:spPr>
          <a:xfrm>
            <a:off x="1203672" y="3530600"/>
            <a:ext cx="2153691" cy="96048"/>
          </a:xfrm>
          <a:prstGeom prst="straightConnector1">
            <a:avLst/>
          </a:prstGeom>
          <a:ln w="19050">
            <a:gradFill flip="none" rotWithShape="1">
              <a:gsLst>
                <a:gs pos="0">
                  <a:schemeClr val="accent1">
                    <a:lumMod val="5000"/>
                    <a:lumOff val="95000"/>
                  </a:schemeClr>
                </a:gs>
                <a:gs pos="56000">
                  <a:schemeClr val="bg1"/>
                </a:gs>
                <a:gs pos="100000">
                  <a:srgbClr val="FF0000"/>
                </a:gs>
              </a:gsLst>
              <a:lin ang="0" scaled="1"/>
              <a:tileRect/>
            </a:gradFill>
            <a:tailEnd type="stealth" w="lg" len="lg"/>
          </a:ln>
        </p:spPr>
        <p:style>
          <a:lnRef idx="1">
            <a:schemeClr val="accent1"/>
          </a:lnRef>
          <a:fillRef idx="0">
            <a:schemeClr val="accent1"/>
          </a:fillRef>
          <a:effectRef idx="0">
            <a:schemeClr val="accent1"/>
          </a:effectRef>
          <a:fontRef idx="minor">
            <a:schemeClr val="tx1"/>
          </a:fontRef>
        </p:style>
      </p:cxnSp>
      <p:sp>
        <p:nvSpPr>
          <p:cNvPr id="16" name="Diagrama de flujo: conector 15">
            <a:extLst>
              <a:ext uri="{FF2B5EF4-FFF2-40B4-BE49-F238E27FC236}">
                <a16:creationId xmlns:a16="http://schemas.microsoft.com/office/drawing/2014/main" id="{DDC4EB30-A2A8-47CC-8B42-D10983E51E2B}"/>
              </a:ext>
            </a:extLst>
          </p:cNvPr>
          <p:cNvSpPr/>
          <p:nvPr/>
        </p:nvSpPr>
        <p:spPr>
          <a:xfrm>
            <a:off x="5250213" y="5253240"/>
            <a:ext cx="457200" cy="4572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7" name="Conector recto de flecha 16">
            <a:extLst>
              <a:ext uri="{FF2B5EF4-FFF2-40B4-BE49-F238E27FC236}">
                <a16:creationId xmlns:a16="http://schemas.microsoft.com/office/drawing/2014/main" id="{FB3FF1CE-D987-43E7-9072-14EE4C8F7F82}"/>
              </a:ext>
            </a:extLst>
          </p:cNvPr>
          <p:cNvCxnSpPr>
            <a:cxnSpLocks/>
            <a:stCxn id="16" idx="0"/>
          </p:cNvCxnSpPr>
          <p:nvPr/>
        </p:nvCxnSpPr>
        <p:spPr>
          <a:xfrm flipV="1">
            <a:off x="5478813" y="3530602"/>
            <a:ext cx="831993" cy="172263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05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1000"/>
                                        <p:tgtEl>
                                          <p:spTgt spid="12"/>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75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75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heel(1)">
                                      <p:cBhvr>
                                        <p:cTn id="26" dur="1000"/>
                                        <p:tgtEl>
                                          <p:spTgt spid="16"/>
                                        </p:tgtEl>
                                      </p:cBhvr>
                                    </p:animEffect>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8226435-AAE0-4131-ABA1-817618E8F3A7}" type="slidenum">
              <a:rPr lang="es-ES" altLang="es-ES" sz="1000">
                <a:solidFill>
                  <a:srgbClr val="78697B"/>
                </a:solidFill>
              </a:rPr>
              <a:pPr eaLnBrk="1" hangingPunct="1"/>
              <a:t>63</a:t>
            </a:fld>
            <a:endParaRPr lang="es-ES" altLang="es-ES" sz="1000">
              <a:solidFill>
                <a:srgbClr val="78697B"/>
              </a:solidFill>
            </a:endParaRPr>
          </a:p>
        </p:txBody>
      </p:sp>
      <p:sp>
        <p:nvSpPr>
          <p:cNvPr id="5" name="4 Rectángulo"/>
          <p:cNvSpPr/>
          <p:nvPr/>
        </p:nvSpPr>
        <p:spPr>
          <a:xfrm>
            <a:off x="274640" y="2682877"/>
            <a:ext cx="8594725" cy="1015663"/>
          </a:xfrm>
          <a:prstGeom prst="rect">
            <a:avLst/>
          </a:prstGeom>
        </p:spPr>
        <p:txBody>
          <a:bodyPr>
            <a:spAutoFit/>
          </a:bodyPr>
          <a:lstStyle/>
          <a:p>
            <a:pPr algn="ctr">
              <a:defRPr/>
            </a:pPr>
            <a:r>
              <a:rPr lang="es-ES_tradnl" sz="6000" b="1" dirty="0">
                <a:solidFill>
                  <a:srgbClr val="1D4696"/>
                </a:solidFill>
                <a:latin typeface="+mj-lt"/>
                <a:ea typeface="Verdana" pitchFamily="34" charset="0"/>
                <a:cs typeface="Verdana" pitchFamily="34" charset="0"/>
              </a:rPr>
              <a:t>GPS Y MAPAS</a:t>
            </a:r>
            <a:endParaRPr lang="es-ES" sz="6000" b="1" dirty="0">
              <a:solidFill>
                <a:srgbClr val="1D4696"/>
              </a:solidFill>
              <a:latin typeface="+mj-lt"/>
              <a:ea typeface="Verdana" pitchFamily="34" charset="0"/>
              <a:cs typeface="Verdana" pitchFamily="34" charset="0"/>
            </a:endParaRPr>
          </a:p>
        </p:txBody>
      </p:sp>
    </p:spTree>
    <p:extLst>
      <p:ext uri="{BB962C8B-B14F-4D97-AF65-F5344CB8AC3E}">
        <p14:creationId xmlns:p14="http://schemas.microsoft.com/office/powerpoint/2010/main" val="395962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Título">
            <a:extLst>
              <a:ext uri="{FF2B5EF4-FFF2-40B4-BE49-F238E27FC236}">
                <a16:creationId xmlns:a16="http://schemas.microsoft.com/office/drawing/2014/main" id="{0F7F0BFA-D21E-4432-B95B-11663208F4B6}"/>
              </a:ext>
            </a:extLst>
          </p:cNvPr>
          <p:cNvSpPr>
            <a:spLocks noGrp="1"/>
          </p:cNvSpPr>
          <p:nvPr>
            <p:ph type="title"/>
          </p:nvPr>
        </p:nvSpPr>
        <p:spPr>
          <a:xfrm>
            <a:off x="252253" y="39392"/>
            <a:ext cx="5297214" cy="508296"/>
          </a:xfrm>
        </p:spPr>
        <p:txBody>
          <a:bodyPr/>
          <a:lstStyle/>
          <a:p>
            <a:pPr eaLnBrk="1" hangingPunct="1"/>
            <a:r>
              <a:rPr lang="es-ES" altLang="es-ES" sz="2400" dirty="0"/>
              <a:t>NAVEGADORES (GPS) Y MAPAS</a:t>
            </a:r>
          </a:p>
        </p:txBody>
      </p:sp>
      <p:sp>
        <p:nvSpPr>
          <p:cNvPr id="40963" name="3 Marcador de número de diapositiva">
            <a:extLst>
              <a:ext uri="{FF2B5EF4-FFF2-40B4-BE49-F238E27FC236}">
                <a16:creationId xmlns:a16="http://schemas.microsoft.com/office/drawing/2014/main" id="{000D4D98-89F3-4C36-9639-6BDDCF627EBF}"/>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a:spcBef>
                <a:spcPct val="0"/>
              </a:spcBef>
              <a:buSzTx/>
              <a:buFontTx/>
              <a:buNone/>
            </a:pPr>
            <a:fld id="{1241B669-7C90-4561-962B-C1864FF904C5}" type="slidenum">
              <a:rPr lang="es-ES" altLang="es-ES" sz="1000">
                <a:solidFill>
                  <a:srgbClr val="78697B"/>
                </a:solidFill>
              </a:rPr>
              <a:pPr>
                <a:spcBef>
                  <a:spcPct val="0"/>
                </a:spcBef>
                <a:buSzTx/>
                <a:buFontTx/>
                <a:buNone/>
              </a:pPr>
              <a:t>64</a:t>
            </a:fld>
            <a:endParaRPr lang="es-ES" altLang="es-ES" sz="1000">
              <a:solidFill>
                <a:srgbClr val="78697B"/>
              </a:solidFill>
            </a:endParaRPr>
          </a:p>
        </p:txBody>
      </p:sp>
      <p:sp>
        <p:nvSpPr>
          <p:cNvPr id="40967" name="9 CuadroTexto">
            <a:extLst>
              <a:ext uri="{FF2B5EF4-FFF2-40B4-BE49-F238E27FC236}">
                <a16:creationId xmlns:a16="http://schemas.microsoft.com/office/drawing/2014/main" id="{01710552-1DEE-40AA-9A1E-61369F99BA9C}"/>
              </a:ext>
            </a:extLst>
          </p:cNvPr>
          <p:cNvSpPr txBox="1">
            <a:spLocks noChangeArrowheads="1"/>
          </p:cNvSpPr>
          <p:nvPr/>
        </p:nvSpPr>
        <p:spPr bwMode="auto">
          <a:xfrm>
            <a:off x="2408399" y="1393172"/>
            <a:ext cx="609123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pPr>
            <a:r>
              <a:rPr lang="es-ES_tradnl" altLang="es-ES" sz="2400" dirty="0">
                <a:solidFill>
                  <a:srgbClr val="0070C0"/>
                </a:solidFill>
              </a:rPr>
              <a:t>Nos permite establecer una ruta entre dos puntos con indicaciones del mejor camino</a:t>
            </a:r>
          </a:p>
          <a:p>
            <a:pPr eaLnBrk="1" hangingPunct="1">
              <a:spcBef>
                <a:spcPct val="0"/>
              </a:spcBef>
              <a:buSzTx/>
            </a:pPr>
            <a:r>
              <a:rPr lang="es-ES_tradnl" altLang="es-ES" sz="2400" dirty="0">
                <a:solidFill>
                  <a:srgbClr val="0070C0"/>
                </a:solidFill>
              </a:rPr>
              <a:t>Suele venir incorporada en los teléfonos ANDROID</a:t>
            </a:r>
          </a:p>
          <a:p>
            <a:pPr eaLnBrk="1" hangingPunct="1">
              <a:spcBef>
                <a:spcPct val="0"/>
              </a:spcBef>
              <a:buSzTx/>
            </a:pPr>
            <a:r>
              <a:rPr lang="es-ES_tradnl" altLang="es-ES" sz="2400" dirty="0">
                <a:solidFill>
                  <a:srgbClr val="0070C0"/>
                </a:solidFill>
              </a:rPr>
              <a:t>Es </a:t>
            </a:r>
            <a:r>
              <a:rPr lang="es-ES_tradnl" altLang="es-ES" sz="2400" u="sng" dirty="0">
                <a:solidFill>
                  <a:srgbClr val="0070C0"/>
                </a:solidFill>
              </a:rPr>
              <a:t>gratuita</a:t>
            </a:r>
            <a:r>
              <a:rPr lang="es-ES_tradnl" altLang="es-ES" sz="2400" dirty="0">
                <a:solidFill>
                  <a:srgbClr val="0070C0"/>
                </a:solidFill>
              </a:rPr>
              <a:t> en cualquier caso</a:t>
            </a:r>
          </a:p>
          <a:p>
            <a:pPr eaLnBrk="1" hangingPunct="1">
              <a:spcBef>
                <a:spcPct val="0"/>
              </a:spcBef>
              <a:buSzTx/>
            </a:pPr>
            <a:r>
              <a:rPr lang="es-ES_tradnl" altLang="es-ES" sz="2400" dirty="0">
                <a:solidFill>
                  <a:srgbClr val="0070C0"/>
                </a:solidFill>
              </a:rPr>
              <a:t>Su uso puede implicar coste en consumo de datos</a:t>
            </a:r>
          </a:p>
          <a:p>
            <a:pPr eaLnBrk="1" hangingPunct="1">
              <a:spcBef>
                <a:spcPct val="0"/>
              </a:spcBef>
              <a:buSzTx/>
            </a:pPr>
            <a:r>
              <a:rPr lang="es-ES_tradnl" altLang="es-ES" sz="2400" dirty="0">
                <a:solidFill>
                  <a:srgbClr val="0070C0"/>
                </a:solidFill>
              </a:rPr>
              <a:t>Si se descarga la ruta deseada, la NAVEGACIÓN NO REQUIERE DE DATOS Y SE HARÁ POR GPS, si se tiene la localización activada</a:t>
            </a:r>
            <a:endParaRPr lang="es-ES" altLang="es-ES" sz="2400" dirty="0">
              <a:solidFill>
                <a:srgbClr val="0070C0"/>
              </a:solidFill>
            </a:endParaRPr>
          </a:p>
        </p:txBody>
      </p:sp>
      <p:sp>
        <p:nvSpPr>
          <p:cNvPr id="16" name="15 CuadroTexto">
            <a:extLst>
              <a:ext uri="{FF2B5EF4-FFF2-40B4-BE49-F238E27FC236}">
                <a16:creationId xmlns:a16="http://schemas.microsoft.com/office/drawing/2014/main" id="{28CCAF31-53A5-40A6-91FA-C6DEA67BFFE7}"/>
              </a:ext>
            </a:extLst>
          </p:cNvPr>
          <p:cNvSpPr txBox="1"/>
          <p:nvPr/>
        </p:nvSpPr>
        <p:spPr>
          <a:xfrm>
            <a:off x="2908300" y="869952"/>
            <a:ext cx="4438650" cy="523220"/>
          </a:xfrm>
          <a:prstGeom prst="rect">
            <a:avLst/>
          </a:prstGeom>
          <a:noFill/>
        </p:spPr>
        <p:txBody>
          <a:bodyPr>
            <a:spAutoFit/>
          </a:bodyPr>
          <a:lstStyle/>
          <a:p>
            <a:pPr eaLnBrk="1" hangingPunct="1">
              <a:defRPr/>
            </a:pPr>
            <a:r>
              <a:rPr lang="es-ES_tradnl" sz="2800" b="1" dirty="0">
                <a:solidFill>
                  <a:schemeClr val="accent2">
                    <a:lumMod val="75000"/>
                  </a:schemeClr>
                </a:solidFill>
              </a:rPr>
              <a:t>GOOGLE MAPS</a:t>
            </a:r>
            <a:endParaRPr lang="es-ES" sz="2800" b="1" dirty="0">
              <a:solidFill>
                <a:schemeClr val="accent2">
                  <a:lumMod val="75000"/>
                </a:schemeClr>
              </a:solidFill>
            </a:endParaRPr>
          </a:p>
        </p:txBody>
      </p:sp>
      <p:sp>
        <p:nvSpPr>
          <p:cNvPr id="2" name="CuadroTexto 1">
            <a:extLst>
              <a:ext uri="{FF2B5EF4-FFF2-40B4-BE49-F238E27FC236}">
                <a16:creationId xmlns:a16="http://schemas.microsoft.com/office/drawing/2014/main" id="{722CD777-2D3F-439A-9C54-EB79A2D1F4A6}"/>
              </a:ext>
            </a:extLst>
          </p:cNvPr>
          <p:cNvSpPr txBox="1"/>
          <p:nvPr/>
        </p:nvSpPr>
        <p:spPr>
          <a:xfrm>
            <a:off x="3105811" y="5627987"/>
            <a:ext cx="2932381" cy="461665"/>
          </a:xfrm>
          <a:prstGeom prst="rect">
            <a:avLst/>
          </a:prstGeom>
          <a:noFill/>
          <a:ln w="38100">
            <a:solidFill>
              <a:srgbClr val="FF0000"/>
            </a:solidFill>
          </a:ln>
        </p:spPr>
        <p:txBody>
          <a:bodyPr wrap="square" rtlCol="0" anchor="ctr" anchorCtr="1">
            <a:spAutoFit/>
          </a:bodyPr>
          <a:lstStyle/>
          <a:p>
            <a:r>
              <a:rPr lang="es-ES" sz="2400" dirty="0">
                <a:solidFill>
                  <a:srgbClr val="FF0000"/>
                </a:solidFill>
              </a:rPr>
              <a:t>App GRATUITA</a:t>
            </a:r>
          </a:p>
        </p:txBody>
      </p:sp>
      <p:pic>
        <p:nvPicPr>
          <p:cNvPr id="3" name="Imagen 2">
            <a:extLst>
              <a:ext uri="{FF2B5EF4-FFF2-40B4-BE49-F238E27FC236}">
                <a16:creationId xmlns:a16="http://schemas.microsoft.com/office/drawing/2014/main" id="{8D541DA0-7873-430A-AD4B-970634EBCA7C}"/>
              </a:ext>
            </a:extLst>
          </p:cNvPr>
          <p:cNvPicPr>
            <a:picLocks noChangeAspect="1"/>
          </p:cNvPicPr>
          <p:nvPr/>
        </p:nvPicPr>
        <p:blipFill>
          <a:blip r:embed="rId3"/>
          <a:stretch>
            <a:fillRect/>
          </a:stretch>
        </p:blipFill>
        <p:spPr>
          <a:xfrm>
            <a:off x="644363" y="869952"/>
            <a:ext cx="1479711" cy="1919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7">
                                            <p:txEl>
                                              <p:pRg st="0" end="0"/>
                                            </p:txEl>
                                          </p:spTgt>
                                        </p:tgtEl>
                                        <p:attrNameLst>
                                          <p:attrName>style.visibility</p:attrName>
                                        </p:attrNameLst>
                                      </p:cBhvr>
                                      <p:to>
                                        <p:strVal val="visible"/>
                                      </p:to>
                                    </p:set>
                                    <p:animEffect transition="in" filter="wipe(left)">
                                      <p:cBhvr>
                                        <p:cTn id="12" dur="1000"/>
                                        <p:tgtEl>
                                          <p:spTgt spid="409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67">
                                            <p:txEl>
                                              <p:pRg st="1" end="1"/>
                                            </p:txEl>
                                          </p:spTgt>
                                        </p:tgtEl>
                                        <p:attrNameLst>
                                          <p:attrName>style.visibility</p:attrName>
                                        </p:attrNameLst>
                                      </p:cBhvr>
                                      <p:to>
                                        <p:strVal val="visible"/>
                                      </p:to>
                                    </p:set>
                                    <p:animEffect transition="in" filter="wipe(left)">
                                      <p:cBhvr>
                                        <p:cTn id="17" dur="1000"/>
                                        <p:tgtEl>
                                          <p:spTgt spid="40967">
                                            <p:txEl>
                                              <p:pRg st="1" end="1"/>
                                            </p:txEl>
                                          </p:spTgt>
                                        </p:tgtEl>
                                      </p:cBhvr>
                                    </p:animEffect>
                                  </p:childTnLst>
                                </p:cTn>
                              </p:par>
                            </p:childTnLst>
                          </p:cTn>
                        </p:par>
                        <p:par>
                          <p:cTn id="18" fill="hold">
                            <p:stCondLst>
                              <p:cond delay="1000"/>
                            </p:stCondLst>
                            <p:childTnLst>
                              <p:par>
                                <p:cTn id="19" presetID="22" presetClass="entr" presetSubtype="8" fill="hold" grpId="0" nodeType="afterEffect">
                                  <p:stCondLst>
                                    <p:cond delay="500"/>
                                  </p:stCondLst>
                                  <p:childTnLst>
                                    <p:set>
                                      <p:cBhvr>
                                        <p:cTn id="20" dur="1" fill="hold">
                                          <p:stCondLst>
                                            <p:cond delay="0"/>
                                          </p:stCondLst>
                                        </p:cTn>
                                        <p:tgtEl>
                                          <p:spTgt spid="40967">
                                            <p:txEl>
                                              <p:pRg st="2" end="2"/>
                                            </p:txEl>
                                          </p:spTgt>
                                        </p:tgtEl>
                                        <p:attrNameLst>
                                          <p:attrName>style.visibility</p:attrName>
                                        </p:attrNameLst>
                                      </p:cBhvr>
                                      <p:to>
                                        <p:strVal val="visible"/>
                                      </p:to>
                                    </p:set>
                                    <p:animEffect transition="in" filter="wipe(left)">
                                      <p:cBhvr>
                                        <p:cTn id="21" dur="1000"/>
                                        <p:tgtEl>
                                          <p:spTgt spid="40967">
                                            <p:txEl>
                                              <p:pRg st="2" end="2"/>
                                            </p:txEl>
                                          </p:spTgt>
                                        </p:tgtEl>
                                      </p:cBhvr>
                                    </p:animEffect>
                                  </p:childTnLst>
                                </p:cTn>
                              </p:par>
                            </p:childTnLst>
                          </p:cTn>
                        </p:par>
                        <p:par>
                          <p:cTn id="22" fill="hold">
                            <p:stCondLst>
                              <p:cond delay="2500"/>
                            </p:stCondLst>
                            <p:childTnLst>
                              <p:par>
                                <p:cTn id="23" presetID="22" presetClass="entr" presetSubtype="8" fill="hold" grpId="0" nodeType="afterEffect">
                                  <p:stCondLst>
                                    <p:cond delay="500"/>
                                  </p:stCondLst>
                                  <p:childTnLst>
                                    <p:set>
                                      <p:cBhvr>
                                        <p:cTn id="24" dur="1" fill="hold">
                                          <p:stCondLst>
                                            <p:cond delay="0"/>
                                          </p:stCondLst>
                                        </p:cTn>
                                        <p:tgtEl>
                                          <p:spTgt spid="40967">
                                            <p:txEl>
                                              <p:pRg st="3" end="3"/>
                                            </p:txEl>
                                          </p:spTgt>
                                        </p:tgtEl>
                                        <p:attrNameLst>
                                          <p:attrName>style.visibility</p:attrName>
                                        </p:attrNameLst>
                                      </p:cBhvr>
                                      <p:to>
                                        <p:strVal val="visible"/>
                                      </p:to>
                                    </p:set>
                                    <p:animEffect transition="in" filter="wipe(left)">
                                      <p:cBhvr>
                                        <p:cTn id="25" dur="1000"/>
                                        <p:tgtEl>
                                          <p:spTgt spid="40967">
                                            <p:txEl>
                                              <p:pRg st="3" end="3"/>
                                            </p:txEl>
                                          </p:spTgt>
                                        </p:tgtEl>
                                      </p:cBhvr>
                                    </p:animEffect>
                                  </p:childTnLst>
                                </p:cTn>
                              </p:par>
                            </p:childTnLst>
                          </p:cTn>
                        </p:par>
                        <p:par>
                          <p:cTn id="26" fill="hold">
                            <p:stCondLst>
                              <p:cond delay="4000"/>
                            </p:stCondLst>
                            <p:childTnLst>
                              <p:par>
                                <p:cTn id="27" presetID="22" presetClass="entr" presetSubtype="8" fill="hold" grpId="0" nodeType="afterEffect">
                                  <p:stCondLst>
                                    <p:cond delay="500"/>
                                  </p:stCondLst>
                                  <p:childTnLst>
                                    <p:set>
                                      <p:cBhvr>
                                        <p:cTn id="28" dur="1" fill="hold">
                                          <p:stCondLst>
                                            <p:cond delay="0"/>
                                          </p:stCondLst>
                                        </p:cTn>
                                        <p:tgtEl>
                                          <p:spTgt spid="40967">
                                            <p:txEl>
                                              <p:pRg st="4" end="4"/>
                                            </p:txEl>
                                          </p:spTgt>
                                        </p:tgtEl>
                                        <p:attrNameLst>
                                          <p:attrName>style.visibility</p:attrName>
                                        </p:attrNameLst>
                                      </p:cBhvr>
                                      <p:to>
                                        <p:strVal val="visible"/>
                                      </p:to>
                                    </p:set>
                                    <p:animEffect transition="in" filter="wipe(left)">
                                      <p:cBhvr>
                                        <p:cTn id="29" dur="1000"/>
                                        <p:tgtEl>
                                          <p:spTgt spid="4096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500"/>
                            </p:stCondLst>
                            <p:childTnLst>
                              <p:par>
                                <p:cTn id="38" presetID="6" presetClass="emph" presetSubtype="0" fill="hold" grpId="1" nodeType="afterEffect">
                                  <p:stCondLst>
                                    <p:cond delay="1000"/>
                                  </p:stCondLst>
                                  <p:childTnLst>
                                    <p:animScale>
                                      <p:cBhvr>
                                        <p:cTn id="39" dur="1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uiExpand="1" build="p"/>
      <p:bldP spid="16" grpId="0"/>
      <p:bldP spid="2" grpId="0" animBg="1"/>
      <p:bldP spid="2"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4EF28-21D8-40C8-A2ED-9DAB59505B29}"/>
              </a:ext>
            </a:extLst>
          </p:cNvPr>
          <p:cNvSpPr>
            <a:spLocks noGrp="1"/>
          </p:cNvSpPr>
          <p:nvPr>
            <p:ph type="title"/>
          </p:nvPr>
        </p:nvSpPr>
        <p:spPr/>
        <p:txBody>
          <a:bodyPr/>
          <a:lstStyle/>
          <a:p>
            <a:r>
              <a:rPr lang="es-ES" dirty="0"/>
              <a:t>GOOGLE MAPS - OPERACION</a:t>
            </a:r>
          </a:p>
        </p:txBody>
      </p:sp>
      <p:sp>
        <p:nvSpPr>
          <p:cNvPr id="4" name="Marcador de número de diapositiva 3">
            <a:extLst>
              <a:ext uri="{FF2B5EF4-FFF2-40B4-BE49-F238E27FC236}">
                <a16:creationId xmlns:a16="http://schemas.microsoft.com/office/drawing/2014/main" id="{24407F46-3E8C-420A-BBC1-35954BE91C36}"/>
              </a:ext>
            </a:extLst>
          </p:cNvPr>
          <p:cNvSpPr>
            <a:spLocks noGrp="1"/>
          </p:cNvSpPr>
          <p:nvPr>
            <p:ph type="sldNum" sz="quarter" idx="10"/>
          </p:nvPr>
        </p:nvSpPr>
        <p:spPr/>
        <p:txBody>
          <a:bodyPr/>
          <a:lstStyle/>
          <a:p>
            <a:fld id="{E9B52608-13A2-4953-8011-EA7EC8577D97}" type="slidenum">
              <a:rPr lang="es-ES" altLang="es-ES" smtClean="0"/>
              <a:pPr/>
              <a:t>65</a:t>
            </a:fld>
            <a:endParaRPr lang="es-ES" altLang="es-ES" dirty="0"/>
          </a:p>
        </p:txBody>
      </p:sp>
      <p:pic>
        <p:nvPicPr>
          <p:cNvPr id="6" name="Imagen 5" descr="Imagen que contiene pantalla, negro, foto, celular&#10;&#10;Descripción generada automáticamente">
            <a:extLst>
              <a:ext uri="{FF2B5EF4-FFF2-40B4-BE49-F238E27FC236}">
                <a16:creationId xmlns:a16="http://schemas.microsoft.com/office/drawing/2014/main" id="{DF47FEE6-6C32-486E-B92F-4AC9AB9F1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048" y="1725283"/>
            <a:ext cx="1983644" cy="4408098"/>
          </a:xfrm>
          <a:prstGeom prst="rect">
            <a:avLst/>
          </a:prstGeom>
        </p:spPr>
      </p:pic>
      <p:sp>
        <p:nvSpPr>
          <p:cNvPr id="7" name="Diagrama de flujo: conector 6">
            <a:extLst>
              <a:ext uri="{FF2B5EF4-FFF2-40B4-BE49-F238E27FC236}">
                <a16:creationId xmlns:a16="http://schemas.microsoft.com/office/drawing/2014/main" id="{FFFE2357-4166-4B25-83BF-EBCA4367442A}"/>
              </a:ext>
            </a:extLst>
          </p:cNvPr>
          <p:cNvSpPr/>
          <p:nvPr/>
        </p:nvSpPr>
        <p:spPr>
          <a:xfrm>
            <a:off x="1604513" y="3349621"/>
            <a:ext cx="360000" cy="3600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pic>
        <p:nvPicPr>
          <p:cNvPr id="9" name="Imagen 8" descr="Imagen que contiene texto, mapa&#10;&#10;Descripción generada automáticamente">
            <a:extLst>
              <a:ext uri="{FF2B5EF4-FFF2-40B4-BE49-F238E27FC236}">
                <a16:creationId xmlns:a16="http://schemas.microsoft.com/office/drawing/2014/main" id="{C675EE9A-ECEB-467A-9E2C-754A7D628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3018" y="1722062"/>
            <a:ext cx="1983644" cy="4408098"/>
          </a:xfrm>
          <a:prstGeom prst="rect">
            <a:avLst/>
          </a:prstGeom>
          <a:ln>
            <a:solidFill>
              <a:schemeClr val="accent1">
                <a:shade val="95000"/>
                <a:satMod val="105000"/>
              </a:schemeClr>
            </a:solidFill>
          </a:ln>
        </p:spPr>
      </p:pic>
      <p:sp>
        <p:nvSpPr>
          <p:cNvPr id="10" name="Diagrama de flujo: conector 9">
            <a:extLst>
              <a:ext uri="{FF2B5EF4-FFF2-40B4-BE49-F238E27FC236}">
                <a16:creationId xmlns:a16="http://schemas.microsoft.com/office/drawing/2014/main" id="{2CE146EB-EA05-479F-8DEC-5B4E4DB7A45B}"/>
              </a:ext>
            </a:extLst>
          </p:cNvPr>
          <p:cNvSpPr/>
          <p:nvPr/>
        </p:nvSpPr>
        <p:spPr>
          <a:xfrm>
            <a:off x="4254840" y="3069000"/>
            <a:ext cx="360000" cy="3600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pic>
        <p:nvPicPr>
          <p:cNvPr id="12" name="Imagen 11">
            <a:extLst>
              <a:ext uri="{FF2B5EF4-FFF2-40B4-BE49-F238E27FC236}">
                <a16:creationId xmlns:a16="http://schemas.microsoft.com/office/drawing/2014/main" id="{041E2F08-87F2-454D-AAB8-BCFF70D7EB7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202038" y="1722062"/>
            <a:ext cx="1983644" cy="4408097"/>
          </a:xfrm>
          <a:prstGeom prst="rect">
            <a:avLst/>
          </a:prstGeom>
          <a:ln>
            <a:solidFill>
              <a:srgbClr val="629DD1"/>
            </a:solidFill>
          </a:ln>
        </p:spPr>
      </p:pic>
      <p:sp>
        <p:nvSpPr>
          <p:cNvPr id="14" name="CuadroTexto 13">
            <a:extLst>
              <a:ext uri="{FF2B5EF4-FFF2-40B4-BE49-F238E27FC236}">
                <a16:creationId xmlns:a16="http://schemas.microsoft.com/office/drawing/2014/main" id="{5D3B6FDF-36E6-4214-98C9-19C91651605C}"/>
              </a:ext>
            </a:extLst>
          </p:cNvPr>
          <p:cNvSpPr txBox="1"/>
          <p:nvPr/>
        </p:nvSpPr>
        <p:spPr>
          <a:xfrm>
            <a:off x="579048" y="751480"/>
            <a:ext cx="1983644" cy="923330"/>
          </a:xfrm>
          <a:prstGeom prst="rect">
            <a:avLst/>
          </a:prstGeom>
          <a:noFill/>
        </p:spPr>
        <p:txBody>
          <a:bodyPr wrap="square" rtlCol="0">
            <a:spAutoFit/>
          </a:bodyPr>
          <a:lstStyle/>
          <a:p>
            <a:r>
              <a:rPr lang="es-ES" dirty="0">
                <a:solidFill>
                  <a:srgbClr val="005392"/>
                </a:solidFill>
              </a:rPr>
              <a:t>Pulsamos el botón para abrir la  </a:t>
            </a:r>
            <a:r>
              <a:rPr lang="es-ES" dirty="0" err="1">
                <a:solidFill>
                  <a:srgbClr val="005392"/>
                </a:solidFill>
              </a:rPr>
              <a:t>aplicacion</a:t>
            </a:r>
            <a:endParaRPr lang="es-ES" dirty="0">
              <a:solidFill>
                <a:srgbClr val="005392"/>
              </a:solidFill>
            </a:endParaRPr>
          </a:p>
        </p:txBody>
      </p:sp>
      <p:sp>
        <p:nvSpPr>
          <p:cNvPr id="15" name="CuadroTexto 14">
            <a:extLst>
              <a:ext uri="{FF2B5EF4-FFF2-40B4-BE49-F238E27FC236}">
                <a16:creationId xmlns:a16="http://schemas.microsoft.com/office/drawing/2014/main" id="{1BCF9BC6-762A-4B9C-B0F8-CEAF69EFE8D2}"/>
              </a:ext>
            </a:extLst>
          </p:cNvPr>
          <p:cNvSpPr txBox="1"/>
          <p:nvPr/>
        </p:nvSpPr>
        <p:spPr>
          <a:xfrm>
            <a:off x="3396839" y="752398"/>
            <a:ext cx="2164868" cy="646331"/>
          </a:xfrm>
          <a:prstGeom prst="rect">
            <a:avLst/>
          </a:prstGeom>
          <a:noFill/>
        </p:spPr>
        <p:txBody>
          <a:bodyPr wrap="square" rtlCol="0">
            <a:spAutoFit/>
          </a:bodyPr>
          <a:lstStyle/>
          <a:p>
            <a:r>
              <a:rPr lang="es-ES" dirty="0">
                <a:solidFill>
                  <a:srgbClr val="005392"/>
                </a:solidFill>
              </a:rPr>
              <a:t>Nos localiza y marca (punto azul)</a:t>
            </a:r>
          </a:p>
        </p:txBody>
      </p:sp>
      <p:sp>
        <p:nvSpPr>
          <p:cNvPr id="16" name="CuadroTexto 15">
            <a:extLst>
              <a:ext uri="{FF2B5EF4-FFF2-40B4-BE49-F238E27FC236}">
                <a16:creationId xmlns:a16="http://schemas.microsoft.com/office/drawing/2014/main" id="{8C783865-1DCE-474E-86A4-8CFDC7DABBEB}"/>
              </a:ext>
            </a:extLst>
          </p:cNvPr>
          <p:cNvSpPr txBox="1"/>
          <p:nvPr/>
        </p:nvSpPr>
        <p:spPr>
          <a:xfrm>
            <a:off x="6202038" y="752398"/>
            <a:ext cx="1983644" cy="923330"/>
          </a:xfrm>
          <a:prstGeom prst="rect">
            <a:avLst/>
          </a:prstGeom>
          <a:noFill/>
        </p:spPr>
        <p:txBody>
          <a:bodyPr wrap="square" rtlCol="0">
            <a:spAutoFit/>
          </a:bodyPr>
          <a:lstStyle/>
          <a:p>
            <a:r>
              <a:rPr lang="es-ES" dirty="0">
                <a:solidFill>
                  <a:srgbClr val="005392"/>
                </a:solidFill>
              </a:rPr>
              <a:t>Tocamos el punto y marcamos dónde estamos</a:t>
            </a:r>
          </a:p>
        </p:txBody>
      </p:sp>
      <p:cxnSp>
        <p:nvCxnSpPr>
          <p:cNvPr id="18" name="Conector recto de flecha 17">
            <a:extLst>
              <a:ext uri="{FF2B5EF4-FFF2-40B4-BE49-F238E27FC236}">
                <a16:creationId xmlns:a16="http://schemas.microsoft.com/office/drawing/2014/main" id="{DB1D7564-3199-451B-8392-855B0DAC3A84}"/>
              </a:ext>
            </a:extLst>
          </p:cNvPr>
          <p:cNvCxnSpPr>
            <a:stCxn id="7" idx="5"/>
            <a:endCxn id="9" idx="1"/>
          </p:cNvCxnSpPr>
          <p:nvPr/>
        </p:nvCxnSpPr>
        <p:spPr>
          <a:xfrm>
            <a:off x="1911792" y="3656900"/>
            <a:ext cx="1531226" cy="2692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2B74AEC8-A417-400A-9B8C-065E83FC8E36}"/>
              </a:ext>
            </a:extLst>
          </p:cNvPr>
          <p:cNvCxnSpPr>
            <a:cxnSpLocks/>
            <a:endCxn id="12" idx="1"/>
          </p:cNvCxnSpPr>
          <p:nvPr/>
        </p:nvCxnSpPr>
        <p:spPr>
          <a:xfrm>
            <a:off x="4624603" y="3294394"/>
            <a:ext cx="1577435" cy="6317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18E18F46-76AE-46CB-84C8-A357B5FF73CF}"/>
              </a:ext>
            </a:extLst>
          </p:cNvPr>
          <p:cNvSpPr/>
          <p:nvPr/>
        </p:nvSpPr>
        <p:spPr>
          <a:xfrm>
            <a:off x="6591300" y="4183380"/>
            <a:ext cx="1303020" cy="49530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Tree>
    <p:extLst>
      <p:ext uri="{BB962C8B-B14F-4D97-AF65-F5344CB8AC3E}">
        <p14:creationId xmlns:p14="http://schemas.microsoft.com/office/powerpoint/2010/main" val="104555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1000"/>
                                        <p:tgtEl>
                                          <p:spTgt spid="7"/>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heel(1)">
                                      <p:cBhvr>
                                        <p:cTn id="29" dur="1000"/>
                                        <p:tgtEl>
                                          <p:spTgt spid="10"/>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par>
                          <p:cTn id="43" fill="hold">
                            <p:stCondLst>
                              <p:cond delay="500"/>
                            </p:stCondLst>
                            <p:childTnLst>
                              <p:par>
                                <p:cTn id="44" presetID="21" presetClass="entr" presetSubtype="1"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4" grpId="0"/>
      <p:bldP spid="15" grpId="0"/>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4EF28-21D8-40C8-A2ED-9DAB59505B29}"/>
              </a:ext>
            </a:extLst>
          </p:cNvPr>
          <p:cNvSpPr>
            <a:spLocks noGrp="1"/>
          </p:cNvSpPr>
          <p:nvPr>
            <p:ph type="title"/>
          </p:nvPr>
        </p:nvSpPr>
        <p:spPr/>
        <p:txBody>
          <a:bodyPr/>
          <a:lstStyle/>
          <a:p>
            <a:r>
              <a:rPr lang="es-ES" dirty="0"/>
              <a:t>GOOGLE MAPS – BUSCAR RUTA Y SEGUIRLA</a:t>
            </a:r>
          </a:p>
        </p:txBody>
      </p:sp>
      <p:sp>
        <p:nvSpPr>
          <p:cNvPr id="4" name="Marcador de número de diapositiva 3">
            <a:extLst>
              <a:ext uri="{FF2B5EF4-FFF2-40B4-BE49-F238E27FC236}">
                <a16:creationId xmlns:a16="http://schemas.microsoft.com/office/drawing/2014/main" id="{24407F46-3E8C-420A-BBC1-35954BE91C36}"/>
              </a:ext>
            </a:extLst>
          </p:cNvPr>
          <p:cNvSpPr>
            <a:spLocks noGrp="1"/>
          </p:cNvSpPr>
          <p:nvPr>
            <p:ph type="sldNum" sz="quarter" idx="10"/>
          </p:nvPr>
        </p:nvSpPr>
        <p:spPr/>
        <p:txBody>
          <a:bodyPr/>
          <a:lstStyle/>
          <a:p>
            <a:fld id="{E9B52608-13A2-4953-8011-EA7EC8577D97}" type="slidenum">
              <a:rPr lang="es-ES" altLang="es-ES" smtClean="0"/>
              <a:pPr/>
              <a:t>66</a:t>
            </a:fld>
            <a:endParaRPr lang="es-ES" altLang="es-ES" dirty="0"/>
          </a:p>
        </p:txBody>
      </p:sp>
      <p:pic>
        <p:nvPicPr>
          <p:cNvPr id="9" name="Imagen 8" descr="Imagen que contiene texto, mapa&#10;&#10;Descripción generada automáticamente">
            <a:extLst>
              <a:ext uri="{FF2B5EF4-FFF2-40B4-BE49-F238E27FC236}">
                <a16:creationId xmlns:a16="http://schemas.microsoft.com/office/drawing/2014/main" id="{C675EE9A-ECEB-467A-9E2C-754A7D628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858" y="1722062"/>
            <a:ext cx="1983644" cy="4408098"/>
          </a:xfrm>
          <a:prstGeom prst="rect">
            <a:avLst/>
          </a:prstGeom>
          <a:ln>
            <a:solidFill>
              <a:schemeClr val="accent1">
                <a:shade val="95000"/>
                <a:satMod val="105000"/>
              </a:schemeClr>
            </a:solidFill>
          </a:ln>
        </p:spPr>
      </p:pic>
      <p:sp>
        <p:nvSpPr>
          <p:cNvPr id="21" name="Rectángulo 20">
            <a:extLst>
              <a:ext uri="{FF2B5EF4-FFF2-40B4-BE49-F238E27FC236}">
                <a16:creationId xmlns:a16="http://schemas.microsoft.com/office/drawing/2014/main" id="{18E18F46-76AE-46CB-84C8-A357B5FF73CF}"/>
              </a:ext>
            </a:extLst>
          </p:cNvPr>
          <p:cNvSpPr/>
          <p:nvPr/>
        </p:nvSpPr>
        <p:spPr>
          <a:xfrm>
            <a:off x="281722" y="1888331"/>
            <a:ext cx="1961416" cy="25955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3" name="CuadroTexto 2">
            <a:extLst>
              <a:ext uri="{FF2B5EF4-FFF2-40B4-BE49-F238E27FC236}">
                <a16:creationId xmlns:a16="http://schemas.microsoft.com/office/drawing/2014/main" id="{F5020A49-8CA5-495B-9A5C-064F4F442C65}"/>
              </a:ext>
            </a:extLst>
          </p:cNvPr>
          <p:cNvSpPr txBox="1"/>
          <p:nvPr/>
        </p:nvSpPr>
        <p:spPr>
          <a:xfrm>
            <a:off x="251520" y="677456"/>
            <a:ext cx="2385910" cy="646331"/>
          </a:xfrm>
          <a:prstGeom prst="rect">
            <a:avLst/>
          </a:prstGeom>
          <a:noFill/>
        </p:spPr>
        <p:txBody>
          <a:bodyPr wrap="none" rtlCol="0">
            <a:spAutoFit/>
          </a:bodyPr>
          <a:lstStyle/>
          <a:p>
            <a:r>
              <a:rPr lang="es-ES" dirty="0">
                <a:solidFill>
                  <a:srgbClr val="005392"/>
                </a:solidFill>
              </a:rPr>
              <a:t>Abrimos la aplicación</a:t>
            </a:r>
          </a:p>
          <a:p>
            <a:r>
              <a:rPr lang="es-ES" dirty="0">
                <a:solidFill>
                  <a:srgbClr val="005392"/>
                </a:solidFill>
              </a:rPr>
              <a:t>Y empezamos a escribir</a:t>
            </a:r>
          </a:p>
        </p:txBody>
      </p:sp>
      <p:pic>
        <p:nvPicPr>
          <p:cNvPr id="8" name="Imagen 7" descr="Imagen que contiene texto, mapa&#10;&#10;Descripción generada automáticamente">
            <a:extLst>
              <a:ext uri="{FF2B5EF4-FFF2-40B4-BE49-F238E27FC236}">
                <a16:creationId xmlns:a16="http://schemas.microsoft.com/office/drawing/2014/main" id="{E5DE9E5A-983D-48ED-8F66-CF32D37DC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9442" y="1722062"/>
            <a:ext cx="1983644" cy="4408098"/>
          </a:xfrm>
          <a:prstGeom prst="rect">
            <a:avLst/>
          </a:prstGeom>
          <a:ln>
            <a:solidFill>
              <a:schemeClr val="accent1">
                <a:shade val="95000"/>
                <a:satMod val="105000"/>
              </a:schemeClr>
            </a:solidFill>
          </a:ln>
        </p:spPr>
      </p:pic>
      <p:pic>
        <p:nvPicPr>
          <p:cNvPr id="20" name="Imagen 19" descr="Imagen que contiene teclado, computadora&#10;&#10;Descripción generada automáticamente">
            <a:extLst>
              <a:ext uri="{FF2B5EF4-FFF2-40B4-BE49-F238E27FC236}">
                <a16:creationId xmlns:a16="http://schemas.microsoft.com/office/drawing/2014/main" id="{EF4C3912-7CF5-4450-BEAB-50D60F3754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2105" y="1722062"/>
            <a:ext cx="1983644" cy="4408098"/>
          </a:xfrm>
          <a:prstGeom prst="rect">
            <a:avLst/>
          </a:prstGeom>
          <a:ln>
            <a:solidFill>
              <a:schemeClr val="accent1">
                <a:shade val="95000"/>
                <a:satMod val="105000"/>
              </a:schemeClr>
            </a:solidFill>
          </a:ln>
        </p:spPr>
      </p:pic>
      <p:sp>
        <p:nvSpPr>
          <p:cNvPr id="22" name="Rectángulo 21">
            <a:extLst>
              <a:ext uri="{FF2B5EF4-FFF2-40B4-BE49-F238E27FC236}">
                <a16:creationId xmlns:a16="http://schemas.microsoft.com/office/drawing/2014/main" id="{464FFD33-2C4B-423C-ABFE-CE3E8ECF5F98}"/>
              </a:ext>
            </a:extLst>
          </p:cNvPr>
          <p:cNvSpPr/>
          <p:nvPr/>
        </p:nvSpPr>
        <p:spPr>
          <a:xfrm>
            <a:off x="3324333" y="2147889"/>
            <a:ext cx="1961416" cy="33405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23" name="CuadroTexto 22">
            <a:extLst>
              <a:ext uri="{FF2B5EF4-FFF2-40B4-BE49-F238E27FC236}">
                <a16:creationId xmlns:a16="http://schemas.microsoft.com/office/drawing/2014/main" id="{C18193AF-822A-47E8-9F19-1CB46B732FBB}"/>
              </a:ext>
            </a:extLst>
          </p:cNvPr>
          <p:cNvSpPr txBox="1"/>
          <p:nvPr/>
        </p:nvSpPr>
        <p:spPr>
          <a:xfrm>
            <a:off x="3299536" y="677456"/>
            <a:ext cx="1983645" cy="646330"/>
          </a:xfrm>
          <a:prstGeom prst="rect">
            <a:avLst/>
          </a:prstGeom>
          <a:noFill/>
        </p:spPr>
        <p:txBody>
          <a:bodyPr wrap="square" rtlCol="0">
            <a:spAutoFit/>
          </a:bodyPr>
          <a:lstStyle/>
          <a:p>
            <a:r>
              <a:rPr lang="es-ES" dirty="0">
                <a:solidFill>
                  <a:srgbClr val="005392"/>
                </a:solidFill>
              </a:rPr>
              <a:t>Seleccionamos el destino</a:t>
            </a:r>
          </a:p>
        </p:txBody>
      </p:sp>
      <p:sp>
        <p:nvSpPr>
          <p:cNvPr id="24" name="CuadroTexto 23">
            <a:extLst>
              <a:ext uri="{FF2B5EF4-FFF2-40B4-BE49-F238E27FC236}">
                <a16:creationId xmlns:a16="http://schemas.microsoft.com/office/drawing/2014/main" id="{E8BD2D99-E6BD-45A5-B58A-6AEA67B99950}"/>
              </a:ext>
            </a:extLst>
          </p:cNvPr>
          <p:cNvSpPr txBox="1"/>
          <p:nvPr/>
        </p:nvSpPr>
        <p:spPr>
          <a:xfrm>
            <a:off x="6000750" y="706181"/>
            <a:ext cx="2159839" cy="923330"/>
          </a:xfrm>
          <a:prstGeom prst="rect">
            <a:avLst/>
          </a:prstGeom>
          <a:noFill/>
        </p:spPr>
        <p:txBody>
          <a:bodyPr wrap="square" rtlCol="0">
            <a:spAutoFit/>
          </a:bodyPr>
          <a:lstStyle/>
          <a:p>
            <a:r>
              <a:rPr lang="es-ES" dirty="0">
                <a:solidFill>
                  <a:srgbClr val="005392"/>
                </a:solidFill>
              </a:rPr>
              <a:t>Marca la ubicación.</a:t>
            </a:r>
          </a:p>
          <a:p>
            <a:r>
              <a:rPr lang="es-ES" dirty="0">
                <a:solidFill>
                  <a:srgbClr val="005392"/>
                </a:solidFill>
              </a:rPr>
              <a:t>Para conocer la ruta: “Cómo llegar”</a:t>
            </a:r>
          </a:p>
        </p:txBody>
      </p:sp>
      <p:cxnSp>
        <p:nvCxnSpPr>
          <p:cNvPr id="26" name="Conector recto de flecha 25">
            <a:extLst>
              <a:ext uri="{FF2B5EF4-FFF2-40B4-BE49-F238E27FC236}">
                <a16:creationId xmlns:a16="http://schemas.microsoft.com/office/drawing/2014/main" id="{D92F1885-0A69-4AAF-B90D-742EA36FADF7}"/>
              </a:ext>
            </a:extLst>
          </p:cNvPr>
          <p:cNvCxnSpPr>
            <a:stCxn id="21" idx="3"/>
            <a:endCxn id="20" idx="1"/>
          </p:cNvCxnSpPr>
          <p:nvPr/>
        </p:nvCxnSpPr>
        <p:spPr>
          <a:xfrm>
            <a:off x="2243138" y="2018110"/>
            <a:ext cx="1058967" cy="190800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9A8F44FF-5D02-45F6-8864-5B9A8D9B2661}"/>
              </a:ext>
            </a:extLst>
          </p:cNvPr>
          <p:cNvCxnSpPr>
            <a:cxnSpLocks/>
            <a:endCxn id="8" idx="1"/>
          </p:cNvCxnSpPr>
          <p:nvPr/>
        </p:nvCxnSpPr>
        <p:spPr>
          <a:xfrm>
            <a:off x="5283181" y="2247553"/>
            <a:ext cx="756261" cy="167855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Diagrama de flujo: terminador 29">
            <a:extLst>
              <a:ext uri="{FF2B5EF4-FFF2-40B4-BE49-F238E27FC236}">
                <a16:creationId xmlns:a16="http://schemas.microsoft.com/office/drawing/2014/main" id="{FEF14960-1B45-4DBD-9030-38F006343066}"/>
              </a:ext>
            </a:extLst>
          </p:cNvPr>
          <p:cNvSpPr/>
          <p:nvPr/>
        </p:nvSpPr>
        <p:spPr>
          <a:xfrm>
            <a:off x="6136189" y="5612608"/>
            <a:ext cx="767055" cy="190680"/>
          </a:xfrm>
          <a:prstGeom prst="flowChartTermina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Tree>
    <p:extLst>
      <p:ext uri="{BB962C8B-B14F-4D97-AF65-F5344CB8AC3E}">
        <p14:creationId xmlns:p14="http://schemas.microsoft.com/office/powerpoint/2010/main" val="196911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1000"/>
                                        <p:tgtEl>
                                          <p:spTgt spid="2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heel(1)">
                                      <p:cBhvr>
                                        <p:cTn id="35" dur="1000"/>
                                        <p:tgtEl>
                                          <p:spTgt spid="22"/>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1500"/>
                            </p:stCondLst>
                            <p:childTnLst>
                              <p:par>
                                <p:cTn id="41" presetID="22" presetClass="entr" presetSubtype="8"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heel(1)">
                                      <p:cBhvr>
                                        <p:cTn id="5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P spid="22" grpId="0" animBg="1"/>
      <p:bldP spid="23" grpId="0"/>
      <p:bldP spid="24" grpId="0"/>
      <p:bldP spid="3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4EF28-21D8-40C8-A2ED-9DAB59505B29}"/>
              </a:ext>
            </a:extLst>
          </p:cNvPr>
          <p:cNvSpPr>
            <a:spLocks noGrp="1"/>
          </p:cNvSpPr>
          <p:nvPr>
            <p:ph type="title"/>
          </p:nvPr>
        </p:nvSpPr>
        <p:spPr/>
        <p:txBody>
          <a:bodyPr/>
          <a:lstStyle/>
          <a:p>
            <a:r>
              <a:rPr lang="es-ES" dirty="0"/>
              <a:t>GOOGLE MAPS – BUSCAR RUTA Y SEGUIRLA</a:t>
            </a:r>
          </a:p>
        </p:txBody>
      </p:sp>
      <p:sp>
        <p:nvSpPr>
          <p:cNvPr id="4" name="Marcador de número de diapositiva 3">
            <a:extLst>
              <a:ext uri="{FF2B5EF4-FFF2-40B4-BE49-F238E27FC236}">
                <a16:creationId xmlns:a16="http://schemas.microsoft.com/office/drawing/2014/main" id="{24407F46-3E8C-420A-BBC1-35954BE91C36}"/>
              </a:ext>
            </a:extLst>
          </p:cNvPr>
          <p:cNvSpPr>
            <a:spLocks noGrp="1"/>
          </p:cNvSpPr>
          <p:nvPr>
            <p:ph type="sldNum" sz="quarter" idx="10"/>
          </p:nvPr>
        </p:nvSpPr>
        <p:spPr/>
        <p:txBody>
          <a:bodyPr/>
          <a:lstStyle/>
          <a:p>
            <a:fld id="{E9B52608-13A2-4953-8011-EA7EC8577D97}" type="slidenum">
              <a:rPr lang="es-ES" altLang="es-ES" smtClean="0"/>
              <a:pPr/>
              <a:t>67</a:t>
            </a:fld>
            <a:endParaRPr lang="es-ES" altLang="es-ES" dirty="0"/>
          </a:p>
        </p:txBody>
      </p:sp>
      <p:pic>
        <p:nvPicPr>
          <p:cNvPr id="13" name="Imagen 12" descr="Imagen que contiene texto, mapa&#10;&#10;Descripción generada automáticamente">
            <a:extLst>
              <a:ext uri="{FF2B5EF4-FFF2-40B4-BE49-F238E27FC236}">
                <a16:creationId xmlns:a16="http://schemas.microsoft.com/office/drawing/2014/main" id="{837AF9B3-1BFF-4A32-8A15-DF2FFB3B1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13" y="1512889"/>
            <a:ext cx="1983644" cy="4408098"/>
          </a:xfrm>
          <a:prstGeom prst="rect">
            <a:avLst/>
          </a:prstGeom>
          <a:ln>
            <a:solidFill>
              <a:schemeClr val="accent1">
                <a:shade val="95000"/>
                <a:satMod val="105000"/>
              </a:schemeClr>
            </a:solidFill>
          </a:ln>
        </p:spPr>
      </p:pic>
      <p:sp>
        <p:nvSpPr>
          <p:cNvPr id="21" name="Rectángulo 20">
            <a:extLst>
              <a:ext uri="{FF2B5EF4-FFF2-40B4-BE49-F238E27FC236}">
                <a16:creationId xmlns:a16="http://schemas.microsoft.com/office/drawing/2014/main" id="{18E18F46-76AE-46CB-84C8-A357B5FF73CF}"/>
              </a:ext>
            </a:extLst>
          </p:cNvPr>
          <p:cNvSpPr/>
          <p:nvPr/>
        </p:nvSpPr>
        <p:spPr>
          <a:xfrm>
            <a:off x="417527" y="1722061"/>
            <a:ext cx="1961416" cy="46033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pic>
        <p:nvPicPr>
          <p:cNvPr id="6" name="Imagen 5" descr="Captura de pantalla de un celular&#10;&#10;Descripción generada automáticamente">
            <a:extLst>
              <a:ext uri="{FF2B5EF4-FFF2-40B4-BE49-F238E27FC236}">
                <a16:creationId xmlns:a16="http://schemas.microsoft.com/office/drawing/2014/main" id="{DD890602-C2DC-4E82-9867-FEF50EAE8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0178" y="1512889"/>
            <a:ext cx="1983644" cy="4408098"/>
          </a:xfrm>
          <a:prstGeom prst="rect">
            <a:avLst/>
          </a:prstGeom>
          <a:ln>
            <a:solidFill>
              <a:srgbClr val="629DD1"/>
            </a:solidFill>
          </a:ln>
        </p:spPr>
      </p:pic>
      <p:sp>
        <p:nvSpPr>
          <p:cNvPr id="12" name="Rectángulo 11">
            <a:extLst>
              <a:ext uri="{FF2B5EF4-FFF2-40B4-BE49-F238E27FC236}">
                <a16:creationId xmlns:a16="http://schemas.microsoft.com/office/drawing/2014/main" id="{2C272214-8E82-4A88-B2B6-E534B26FDFF5}"/>
              </a:ext>
            </a:extLst>
          </p:cNvPr>
          <p:cNvSpPr/>
          <p:nvPr/>
        </p:nvSpPr>
        <p:spPr>
          <a:xfrm>
            <a:off x="3580178" y="2689861"/>
            <a:ext cx="1961416" cy="70262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pic>
        <p:nvPicPr>
          <p:cNvPr id="10" name="Imagen 9" descr="Una captura de pantalla de un celular&#10;&#10;Descripción generada automáticamente">
            <a:extLst>
              <a:ext uri="{FF2B5EF4-FFF2-40B4-BE49-F238E27FC236}">
                <a16:creationId xmlns:a16="http://schemas.microsoft.com/office/drawing/2014/main" id="{CCC68BB1-A1DB-48C7-B047-2FB7987418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5172" y="1512889"/>
            <a:ext cx="1983644" cy="4408098"/>
          </a:xfrm>
          <a:prstGeom prst="rect">
            <a:avLst/>
          </a:prstGeom>
          <a:ln>
            <a:solidFill>
              <a:srgbClr val="629DD1"/>
            </a:solidFill>
          </a:ln>
        </p:spPr>
      </p:pic>
      <p:sp>
        <p:nvSpPr>
          <p:cNvPr id="11" name="Diagrama de flujo: terminador 10">
            <a:extLst>
              <a:ext uri="{FF2B5EF4-FFF2-40B4-BE49-F238E27FC236}">
                <a16:creationId xmlns:a16="http://schemas.microsoft.com/office/drawing/2014/main" id="{D2651166-0E87-465C-8B1B-79612FAE9D57}"/>
              </a:ext>
            </a:extLst>
          </p:cNvPr>
          <p:cNvSpPr/>
          <p:nvPr/>
        </p:nvSpPr>
        <p:spPr>
          <a:xfrm>
            <a:off x="435184" y="2182394"/>
            <a:ext cx="529530" cy="171450"/>
          </a:xfrm>
          <a:prstGeom prst="flowChartTermina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6" name="Diagrama de flujo: terminador 15">
            <a:extLst>
              <a:ext uri="{FF2B5EF4-FFF2-40B4-BE49-F238E27FC236}">
                <a16:creationId xmlns:a16="http://schemas.microsoft.com/office/drawing/2014/main" id="{F7B3C959-0B6F-430F-A9F1-DC99ED5A5C64}"/>
              </a:ext>
            </a:extLst>
          </p:cNvPr>
          <p:cNvSpPr/>
          <p:nvPr/>
        </p:nvSpPr>
        <p:spPr>
          <a:xfrm>
            <a:off x="993485" y="2180966"/>
            <a:ext cx="529530" cy="171450"/>
          </a:xfrm>
          <a:prstGeom prst="flowChartTermina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7" name="CuadroTexto 16">
            <a:extLst>
              <a:ext uri="{FF2B5EF4-FFF2-40B4-BE49-F238E27FC236}">
                <a16:creationId xmlns:a16="http://schemas.microsoft.com/office/drawing/2014/main" id="{F4F35116-A913-4E5F-9E36-54D42F06A6D7}"/>
              </a:ext>
            </a:extLst>
          </p:cNvPr>
          <p:cNvSpPr txBox="1"/>
          <p:nvPr/>
        </p:nvSpPr>
        <p:spPr>
          <a:xfrm>
            <a:off x="406413" y="761972"/>
            <a:ext cx="1943759" cy="646331"/>
          </a:xfrm>
          <a:prstGeom prst="rect">
            <a:avLst/>
          </a:prstGeom>
          <a:noFill/>
        </p:spPr>
        <p:txBody>
          <a:bodyPr wrap="square" rtlCol="0">
            <a:spAutoFit/>
          </a:bodyPr>
          <a:lstStyle/>
          <a:p>
            <a:r>
              <a:rPr lang="es-ES" dirty="0">
                <a:solidFill>
                  <a:srgbClr val="005392"/>
                </a:solidFill>
              </a:rPr>
              <a:t>Elegimos Transporte Público</a:t>
            </a:r>
          </a:p>
        </p:txBody>
      </p:sp>
      <p:sp>
        <p:nvSpPr>
          <p:cNvPr id="18" name="CuadroTexto 17">
            <a:extLst>
              <a:ext uri="{FF2B5EF4-FFF2-40B4-BE49-F238E27FC236}">
                <a16:creationId xmlns:a16="http://schemas.microsoft.com/office/drawing/2014/main" id="{7C68B912-8A79-4326-85AB-526A35963E65}"/>
              </a:ext>
            </a:extLst>
          </p:cNvPr>
          <p:cNvSpPr txBox="1"/>
          <p:nvPr/>
        </p:nvSpPr>
        <p:spPr>
          <a:xfrm>
            <a:off x="6650619" y="730468"/>
            <a:ext cx="1943759" cy="369332"/>
          </a:xfrm>
          <a:prstGeom prst="rect">
            <a:avLst/>
          </a:prstGeom>
          <a:noFill/>
        </p:spPr>
        <p:txBody>
          <a:bodyPr wrap="square" rtlCol="0">
            <a:spAutoFit/>
          </a:bodyPr>
          <a:lstStyle/>
          <a:p>
            <a:r>
              <a:rPr lang="es-ES" dirty="0">
                <a:solidFill>
                  <a:srgbClr val="005392"/>
                </a:solidFill>
              </a:rPr>
              <a:t>Detalles de la ruta</a:t>
            </a:r>
          </a:p>
        </p:txBody>
      </p:sp>
      <p:cxnSp>
        <p:nvCxnSpPr>
          <p:cNvPr id="15" name="Conector recto de flecha 14">
            <a:extLst>
              <a:ext uri="{FF2B5EF4-FFF2-40B4-BE49-F238E27FC236}">
                <a16:creationId xmlns:a16="http://schemas.microsoft.com/office/drawing/2014/main" id="{BEBDBDD0-BC0A-4741-B0A7-9A31F0EF1D8C}"/>
              </a:ext>
            </a:extLst>
          </p:cNvPr>
          <p:cNvCxnSpPr>
            <a:cxnSpLocks/>
            <a:stCxn id="13" idx="3"/>
            <a:endCxn id="6" idx="1"/>
          </p:cNvCxnSpPr>
          <p:nvPr/>
        </p:nvCxnSpPr>
        <p:spPr>
          <a:xfrm>
            <a:off x="2390057" y="3716938"/>
            <a:ext cx="119012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CA25A95C-2F25-4D4D-A09F-E0B46DD0973E}"/>
              </a:ext>
            </a:extLst>
          </p:cNvPr>
          <p:cNvCxnSpPr>
            <a:cxnSpLocks/>
          </p:cNvCxnSpPr>
          <p:nvPr/>
        </p:nvCxnSpPr>
        <p:spPr>
          <a:xfrm>
            <a:off x="5563822" y="3041175"/>
            <a:ext cx="1190121"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C9F1E02E-7C51-4DAD-8301-482D918992A0}"/>
              </a:ext>
            </a:extLst>
          </p:cNvPr>
          <p:cNvSpPr txBox="1"/>
          <p:nvPr/>
        </p:nvSpPr>
        <p:spPr>
          <a:xfrm>
            <a:off x="3528516" y="756612"/>
            <a:ext cx="1943759" cy="646331"/>
          </a:xfrm>
          <a:prstGeom prst="rect">
            <a:avLst/>
          </a:prstGeom>
          <a:noFill/>
        </p:spPr>
        <p:txBody>
          <a:bodyPr wrap="square" rtlCol="0">
            <a:spAutoFit/>
          </a:bodyPr>
          <a:lstStyle/>
          <a:p>
            <a:r>
              <a:rPr lang="es-ES" dirty="0">
                <a:solidFill>
                  <a:srgbClr val="005392"/>
                </a:solidFill>
              </a:rPr>
              <a:t>Elegimos  una opción</a:t>
            </a:r>
          </a:p>
        </p:txBody>
      </p:sp>
    </p:spTree>
    <p:extLst>
      <p:ext uri="{BB962C8B-B14F-4D97-AF65-F5344CB8AC3E}">
        <p14:creationId xmlns:p14="http://schemas.microsoft.com/office/powerpoint/2010/main" val="225842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1500"/>
                                        <p:tgtEl>
                                          <p:spTgt spid="21"/>
                                        </p:tgtEl>
                                      </p:cBhvr>
                                    </p:animEffect>
                                  </p:childTnLst>
                                </p:cTn>
                              </p:par>
                            </p:childTnLst>
                          </p:cTn>
                        </p:par>
                        <p:par>
                          <p:cTn id="15" fill="hold">
                            <p:stCondLst>
                              <p:cond delay="2000"/>
                            </p:stCondLst>
                            <p:childTnLst>
                              <p:par>
                                <p:cTn id="16" presetID="21" presetClass="entr" presetSubtype="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1000"/>
                                        <p:tgtEl>
                                          <p:spTgt spid="16"/>
                                        </p:tgtEl>
                                      </p:cBhvr>
                                    </p:animEffect>
                                  </p:childTnLst>
                                </p:cTn>
                              </p:par>
                              <p:par>
                                <p:cTn id="24" presetID="21" presetClass="exit" presetSubtype="1" fill="hold" grpId="1" nodeType="withEffect">
                                  <p:stCondLst>
                                    <p:cond delay="0"/>
                                  </p:stCondLst>
                                  <p:childTnLst>
                                    <p:animEffect transition="out" filter="wheel(1)">
                                      <p:cBhvr>
                                        <p:cTn id="25" dur="1000"/>
                                        <p:tgtEl>
                                          <p:spTgt spid="11"/>
                                        </p:tgtEl>
                                      </p:cBhvr>
                                    </p:animEffect>
                                    <p:set>
                                      <p:cBhvr>
                                        <p:cTn id="26" dur="1" fill="hold">
                                          <p:stCondLst>
                                            <p:cond delay="999"/>
                                          </p:stCondLst>
                                        </p:cTn>
                                        <p:tgtEl>
                                          <p:spTgt spid="11"/>
                                        </p:tgtEl>
                                        <p:attrNameLst>
                                          <p:attrName>style.visibility</p:attrName>
                                        </p:attrNameLst>
                                      </p:cBhvr>
                                      <p:to>
                                        <p:strVal val="hidden"/>
                                      </p:to>
                                    </p:se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1)">
                                      <p:cBhvr>
                                        <p:cTn id="39" dur="1000"/>
                                        <p:tgtEl>
                                          <p:spTgt spid="12"/>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1" grpId="0" animBg="1"/>
      <p:bldP spid="11" grpId="1" animBg="1"/>
      <p:bldP spid="16" grpId="0" animBg="1"/>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B4EF28-21D8-40C8-A2ED-9DAB59505B29}"/>
              </a:ext>
            </a:extLst>
          </p:cNvPr>
          <p:cNvSpPr>
            <a:spLocks noGrp="1"/>
          </p:cNvSpPr>
          <p:nvPr>
            <p:ph type="title"/>
          </p:nvPr>
        </p:nvSpPr>
        <p:spPr/>
        <p:txBody>
          <a:bodyPr/>
          <a:lstStyle/>
          <a:p>
            <a:r>
              <a:rPr lang="es-ES" dirty="0"/>
              <a:t>GOOGLE MAPS – BUSCAR RUTA Y SEGUIRLA</a:t>
            </a:r>
          </a:p>
        </p:txBody>
      </p:sp>
      <p:sp>
        <p:nvSpPr>
          <p:cNvPr id="4" name="Marcador de número de diapositiva 3">
            <a:extLst>
              <a:ext uri="{FF2B5EF4-FFF2-40B4-BE49-F238E27FC236}">
                <a16:creationId xmlns:a16="http://schemas.microsoft.com/office/drawing/2014/main" id="{24407F46-3E8C-420A-BBC1-35954BE91C36}"/>
              </a:ext>
            </a:extLst>
          </p:cNvPr>
          <p:cNvSpPr>
            <a:spLocks noGrp="1"/>
          </p:cNvSpPr>
          <p:nvPr>
            <p:ph type="sldNum" sz="quarter" idx="10"/>
          </p:nvPr>
        </p:nvSpPr>
        <p:spPr/>
        <p:txBody>
          <a:bodyPr/>
          <a:lstStyle/>
          <a:p>
            <a:fld id="{E9B52608-13A2-4953-8011-EA7EC8577D97}" type="slidenum">
              <a:rPr lang="es-ES" altLang="es-ES" smtClean="0"/>
              <a:pPr/>
              <a:t>68</a:t>
            </a:fld>
            <a:endParaRPr lang="es-ES" altLang="es-ES" dirty="0"/>
          </a:p>
        </p:txBody>
      </p:sp>
      <p:sp>
        <p:nvSpPr>
          <p:cNvPr id="3" name="CuadroTexto 2">
            <a:extLst>
              <a:ext uri="{FF2B5EF4-FFF2-40B4-BE49-F238E27FC236}">
                <a16:creationId xmlns:a16="http://schemas.microsoft.com/office/drawing/2014/main" id="{F5020A49-8CA5-495B-9A5C-064F4F442C65}"/>
              </a:ext>
            </a:extLst>
          </p:cNvPr>
          <p:cNvSpPr txBox="1"/>
          <p:nvPr/>
        </p:nvSpPr>
        <p:spPr>
          <a:xfrm>
            <a:off x="160279" y="896968"/>
            <a:ext cx="2351926" cy="369332"/>
          </a:xfrm>
          <a:prstGeom prst="rect">
            <a:avLst/>
          </a:prstGeom>
          <a:noFill/>
        </p:spPr>
        <p:txBody>
          <a:bodyPr wrap="none" rtlCol="0">
            <a:spAutoFit/>
          </a:bodyPr>
          <a:lstStyle/>
          <a:p>
            <a:r>
              <a:rPr lang="es-ES" dirty="0">
                <a:solidFill>
                  <a:srgbClr val="005392"/>
                </a:solidFill>
              </a:rPr>
              <a:t>O bien, elegimos andar</a:t>
            </a:r>
          </a:p>
        </p:txBody>
      </p:sp>
      <p:pic>
        <p:nvPicPr>
          <p:cNvPr id="13" name="Imagen 12" descr="Imagen que contiene texto, mapa&#10;&#10;Descripción generada automáticamente">
            <a:extLst>
              <a:ext uri="{FF2B5EF4-FFF2-40B4-BE49-F238E27FC236}">
                <a16:creationId xmlns:a16="http://schemas.microsoft.com/office/drawing/2014/main" id="{837AF9B3-1BFF-4A32-8A15-DF2FFB3B1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13" y="1512889"/>
            <a:ext cx="1983644" cy="4408098"/>
          </a:xfrm>
          <a:prstGeom prst="rect">
            <a:avLst/>
          </a:prstGeom>
          <a:ln>
            <a:solidFill>
              <a:schemeClr val="accent1">
                <a:shade val="95000"/>
                <a:satMod val="105000"/>
              </a:schemeClr>
            </a:solidFill>
          </a:ln>
        </p:spPr>
      </p:pic>
      <p:sp>
        <p:nvSpPr>
          <p:cNvPr id="21" name="Rectángulo 20">
            <a:extLst>
              <a:ext uri="{FF2B5EF4-FFF2-40B4-BE49-F238E27FC236}">
                <a16:creationId xmlns:a16="http://schemas.microsoft.com/office/drawing/2014/main" id="{18E18F46-76AE-46CB-84C8-A357B5FF73CF}"/>
              </a:ext>
            </a:extLst>
          </p:cNvPr>
          <p:cNvSpPr/>
          <p:nvPr/>
        </p:nvSpPr>
        <p:spPr>
          <a:xfrm>
            <a:off x="417527" y="1722061"/>
            <a:ext cx="1961416" cy="46033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pic>
        <p:nvPicPr>
          <p:cNvPr id="7" name="Imagen 6" descr="Imagen que contiene texto, mapa&#10;&#10;Descripción generada automáticamente">
            <a:extLst>
              <a:ext uri="{FF2B5EF4-FFF2-40B4-BE49-F238E27FC236}">
                <a16:creationId xmlns:a16="http://schemas.microsoft.com/office/drawing/2014/main" id="{7DAF4275-183E-407F-A3F4-FBBEF29DC2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0815" y="1512889"/>
            <a:ext cx="1983644" cy="4408098"/>
          </a:xfrm>
          <a:prstGeom prst="rect">
            <a:avLst/>
          </a:prstGeom>
          <a:ln>
            <a:solidFill>
              <a:srgbClr val="629DD1"/>
            </a:solidFill>
          </a:ln>
        </p:spPr>
      </p:pic>
      <p:sp>
        <p:nvSpPr>
          <p:cNvPr id="15" name="Diagrama de flujo: terminador 14">
            <a:extLst>
              <a:ext uri="{FF2B5EF4-FFF2-40B4-BE49-F238E27FC236}">
                <a16:creationId xmlns:a16="http://schemas.microsoft.com/office/drawing/2014/main" id="{BFD98C05-3F91-431E-B80A-D134D919861C}"/>
              </a:ext>
            </a:extLst>
          </p:cNvPr>
          <p:cNvSpPr/>
          <p:nvPr/>
        </p:nvSpPr>
        <p:spPr>
          <a:xfrm>
            <a:off x="435184" y="2182394"/>
            <a:ext cx="529530" cy="171450"/>
          </a:xfrm>
          <a:prstGeom prst="flowChartTermina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6" name="Diagrama de flujo: terminador 15">
            <a:extLst>
              <a:ext uri="{FF2B5EF4-FFF2-40B4-BE49-F238E27FC236}">
                <a16:creationId xmlns:a16="http://schemas.microsoft.com/office/drawing/2014/main" id="{F5E61885-B13F-4CB8-9260-83CE4C8BDDAF}"/>
              </a:ext>
            </a:extLst>
          </p:cNvPr>
          <p:cNvSpPr/>
          <p:nvPr/>
        </p:nvSpPr>
        <p:spPr>
          <a:xfrm>
            <a:off x="993485" y="2180966"/>
            <a:ext cx="529530" cy="171450"/>
          </a:xfrm>
          <a:prstGeom prst="flowChartTermina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7" name="Conector recto de flecha 16">
            <a:extLst>
              <a:ext uri="{FF2B5EF4-FFF2-40B4-BE49-F238E27FC236}">
                <a16:creationId xmlns:a16="http://schemas.microsoft.com/office/drawing/2014/main" id="{D6D48A2F-69F8-414C-A599-FC5DDA58B06B}"/>
              </a:ext>
            </a:extLst>
          </p:cNvPr>
          <p:cNvCxnSpPr>
            <a:cxnSpLocks/>
            <a:stCxn id="13" idx="3"/>
            <a:endCxn id="7" idx="1"/>
          </p:cNvCxnSpPr>
          <p:nvPr/>
        </p:nvCxnSpPr>
        <p:spPr>
          <a:xfrm>
            <a:off x="2390057" y="3716938"/>
            <a:ext cx="1230758" cy="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Diagrama de flujo: terminador 19">
            <a:extLst>
              <a:ext uri="{FF2B5EF4-FFF2-40B4-BE49-F238E27FC236}">
                <a16:creationId xmlns:a16="http://schemas.microsoft.com/office/drawing/2014/main" id="{5C0DB454-1ED0-46EF-AC4C-A38598F01123}"/>
              </a:ext>
            </a:extLst>
          </p:cNvPr>
          <p:cNvSpPr/>
          <p:nvPr/>
        </p:nvSpPr>
        <p:spPr>
          <a:xfrm>
            <a:off x="463955" y="5467091"/>
            <a:ext cx="529530" cy="171450"/>
          </a:xfrm>
          <a:prstGeom prst="flowChartTermina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22" name="CuadroTexto 21">
            <a:extLst>
              <a:ext uri="{FF2B5EF4-FFF2-40B4-BE49-F238E27FC236}">
                <a16:creationId xmlns:a16="http://schemas.microsoft.com/office/drawing/2014/main" id="{50D4690C-0A38-4CB5-B536-247FBC0B138A}"/>
              </a:ext>
            </a:extLst>
          </p:cNvPr>
          <p:cNvSpPr txBox="1"/>
          <p:nvPr/>
        </p:nvSpPr>
        <p:spPr>
          <a:xfrm>
            <a:off x="3516481" y="758469"/>
            <a:ext cx="2212968" cy="646331"/>
          </a:xfrm>
          <a:prstGeom prst="rect">
            <a:avLst/>
          </a:prstGeom>
          <a:noFill/>
        </p:spPr>
        <p:txBody>
          <a:bodyPr wrap="square" rtlCol="0">
            <a:spAutoFit/>
          </a:bodyPr>
          <a:lstStyle/>
          <a:p>
            <a:r>
              <a:rPr lang="es-ES" dirty="0">
                <a:solidFill>
                  <a:srgbClr val="005392"/>
                </a:solidFill>
              </a:rPr>
              <a:t>En cualquier opción, pulsamos “Iniciar”</a:t>
            </a:r>
          </a:p>
        </p:txBody>
      </p:sp>
      <p:pic>
        <p:nvPicPr>
          <p:cNvPr id="11" name="Imagen 10" descr="Imagen que contiene texto&#10;&#10;Descripción generada automáticamente">
            <a:extLst>
              <a:ext uri="{FF2B5EF4-FFF2-40B4-BE49-F238E27FC236}">
                <a16:creationId xmlns:a16="http://schemas.microsoft.com/office/drawing/2014/main" id="{1741E4A9-F802-49D2-85EE-3884E9416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9749" y="1485907"/>
            <a:ext cx="1983644" cy="4408098"/>
          </a:xfrm>
          <a:prstGeom prst="rect">
            <a:avLst/>
          </a:prstGeom>
          <a:ln>
            <a:solidFill>
              <a:srgbClr val="629DD1"/>
            </a:solidFill>
          </a:ln>
        </p:spPr>
      </p:pic>
      <p:cxnSp>
        <p:nvCxnSpPr>
          <p:cNvPr id="23" name="Conector recto de flecha 22">
            <a:extLst>
              <a:ext uri="{FF2B5EF4-FFF2-40B4-BE49-F238E27FC236}">
                <a16:creationId xmlns:a16="http://schemas.microsoft.com/office/drawing/2014/main" id="{143498DC-CB26-40DC-BC02-865BE125F068}"/>
              </a:ext>
            </a:extLst>
          </p:cNvPr>
          <p:cNvCxnSpPr>
            <a:cxnSpLocks/>
            <a:stCxn id="20" idx="3"/>
          </p:cNvCxnSpPr>
          <p:nvPr/>
        </p:nvCxnSpPr>
        <p:spPr>
          <a:xfrm flipV="1">
            <a:off x="993485" y="3392488"/>
            <a:ext cx="5666264" cy="216032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CuadroTexto 26">
            <a:extLst>
              <a:ext uri="{FF2B5EF4-FFF2-40B4-BE49-F238E27FC236}">
                <a16:creationId xmlns:a16="http://schemas.microsoft.com/office/drawing/2014/main" id="{5E8A732C-4CC3-4ED0-99CE-EC2F8247BEAE}"/>
              </a:ext>
            </a:extLst>
          </p:cNvPr>
          <p:cNvSpPr txBox="1"/>
          <p:nvPr/>
        </p:nvSpPr>
        <p:spPr>
          <a:xfrm>
            <a:off x="6659749" y="619969"/>
            <a:ext cx="2212968" cy="923330"/>
          </a:xfrm>
          <a:prstGeom prst="rect">
            <a:avLst/>
          </a:prstGeom>
          <a:noFill/>
        </p:spPr>
        <p:txBody>
          <a:bodyPr wrap="square" rtlCol="0">
            <a:spAutoFit/>
          </a:bodyPr>
          <a:lstStyle/>
          <a:p>
            <a:r>
              <a:rPr lang="es-ES" dirty="0">
                <a:solidFill>
                  <a:srgbClr val="005392"/>
                </a:solidFill>
              </a:rPr>
              <a:t>Nos va dando instrucciones para seguir la ruta</a:t>
            </a:r>
          </a:p>
        </p:txBody>
      </p:sp>
    </p:spTree>
    <p:extLst>
      <p:ext uri="{BB962C8B-B14F-4D97-AF65-F5344CB8AC3E}">
        <p14:creationId xmlns:p14="http://schemas.microsoft.com/office/powerpoint/2010/main" val="270927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heel(1)">
                                      <p:cBhvr>
                                        <p:cTn id="13" dur="1000"/>
                                        <p:tgtEl>
                                          <p:spTgt spid="21"/>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heel(1)">
                                      <p:cBhvr>
                                        <p:cTn id="22" dur="1000"/>
                                        <p:tgtEl>
                                          <p:spTgt spid="16"/>
                                        </p:tgtEl>
                                      </p:cBhvr>
                                    </p:animEffect>
                                  </p:childTnLst>
                                </p:cTn>
                              </p:par>
                              <p:par>
                                <p:cTn id="23" presetID="21" presetClass="exit" presetSubtype="1" fill="hold" grpId="1" nodeType="withEffect">
                                  <p:stCondLst>
                                    <p:cond delay="0"/>
                                  </p:stCondLst>
                                  <p:childTnLst>
                                    <p:animEffect transition="out" filter="wheel(1)">
                                      <p:cBhvr>
                                        <p:cTn id="24" dur="1000"/>
                                        <p:tgtEl>
                                          <p:spTgt spid="15"/>
                                        </p:tgtEl>
                                      </p:cBhvr>
                                    </p:animEffect>
                                    <p:set>
                                      <p:cBhvr>
                                        <p:cTn id="25" dur="1" fill="hold">
                                          <p:stCondLst>
                                            <p:cond delay="999"/>
                                          </p:stCondLst>
                                        </p:cTn>
                                        <p:tgtEl>
                                          <p:spTgt spid="15"/>
                                        </p:tgtEl>
                                        <p:attrNameLst>
                                          <p:attrName>style.visibility</p:attrName>
                                        </p:attrNameLst>
                                      </p:cBhvr>
                                      <p:to>
                                        <p:strVal val="hidden"/>
                                      </p:to>
                                    </p:se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1000"/>
                                        <p:tgtEl>
                                          <p:spTgt spid="20"/>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15" grpId="0" animBg="1"/>
      <p:bldP spid="15" grpId="1" animBg="1"/>
      <p:bldP spid="16" grpId="0" animBg="1"/>
      <p:bldP spid="20" grpId="0" animBg="1"/>
      <p:bldP spid="2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0FF48B6-150A-4DB2-998D-52EF9C623A46}" type="slidenum">
              <a:rPr lang="es-ES" altLang="es-ES" sz="1000">
                <a:solidFill>
                  <a:srgbClr val="78697B"/>
                </a:solidFill>
              </a:rPr>
              <a:pPr eaLnBrk="1" hangingPunct="1"/>
              <a:t>69</a:t>
            </a:fld>
            <a:endParaRPr lang="es-ES" altLang="es-ES" sz="1000">
              <a:solidFill>
                <a:srgbClr val="78697B"/>
              </a:solidFill>
            </a:endParaRPr>
          </a:p>
        </p:txBody>
      </p:sp>
      <p:sp>
        <p:nvSpPr>
          <p:cNvPr id="5" name="4 Rectángulo"/>
          <p:cNvSpPr/>
          <p:nvPr/>
        </p:nvSpPr>
        <p:spPr>
          <a:xfrm>
            <a:off x="1008993" y="2921168"/>
            <a:ext cx="7126013" cy="1015663"/>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6000" b="1" dirty="0">
                <a:solidFill>
                  <a:srgbClr val="1D4696"/>
                </a:solidFill>
                <a:latin typeface="+mj-lt"/>
              </a:rPr>
              <a:t>FOTOS Y VÍDEOS</a:t>
            </a:r>
          </a:p>
        </p:txBody>
      </p:sp>
    </p:spTree>
    <p:extLst>
      <p:ext uri="{BB962C8B-B14F-4D97-AF65-F5344CB8AC3E}">
        <p14:creationId xmlns:p14="http://schemas.microsoft.com/office/powerpoint/2010/main" val="294382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4F03D56-7FBB-4D27-93D6-B264E11E6407}"/>
              </a:ext>
            </a:extLst>
          </p:cNvPr>
          <p:cNvSpPr>
            <a:spLocks noGrp="1"/>
          </p:cNvSpPr>
          <p:nvPr>
            <p:ph type="sldNum" sz="quarter" idx="10"/>
          </p:nvPr>
        </p:nvSpPr>
        <p:spPr/>
        <p:txBody>
          <a:bodyPr/>
          <a:lstStyle/>
          <a:p>
            <a:fld id="{E9B52608-13A2-4953-8011-EA7EC8577D97}" type="slidenum">
              <a:rPr lang="es-ES" altLang="es-ES" smtClean="0"/>
              <a:pPr/>
              <a:t>7</a:t>
            </a:fld>
            <a:endParaRPr lang="es-ES" altLang="es-ES" dirty="0"/>
          </a:p>
        </p:txBody>
      </p:sp>
      <p:sp>
        <p:nvSpPr>
          <p:cNvPr id="5" name="4 Título">
            <a:extLst>
              <a:ext uri="{FF2B5EF4-FFF2-40B4-BE49-F238E27FC236}">
                <a16:creationId xmlns:a16="http://schemas.microsoft.com/office/drawing/2014/main" id="{DDCBD027-5AE0-4535-B5EC-A442DCB929D1}"/>
              </a:ext>
            </a:extLst>
          </p:cNvPr>
          <p:cNvSpPr>
            <a:spLocks noGrp="1"/>
          </p:cNvSpPr>
          <p:nvPr>
            <p:ph type="title"/>
          </p:nvPr>
        </p:nvSpPr>
        <p:spPr>
          <a:xfrm>
            <a:off x="251520" y="70744"/>
            <a:ext cx="5749230" cy="45055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s-ES" altLang="es-ES" sz="2200" dirty="0"/>
              <a:t>ICONOS DE PANTALLA</a:t>
            </a:r>
          </a:p>
        </p:txBody>
      </p:sp>
      <p:pic>
        <p:nvPicPr>
          <p:cNvPr id="3" name="Imagen 2" descr="Imagen de la pantalla de un celular con texto e imágenes&#10;&#10;Descripción generada automáticamente">
            <a:extLst>
              <a:ext uri="{FF2B5EF4-FFF2-40B4-BE49-F238E27FC236}">
                <a16:creationId xmlns:a16="http://schemas.microsoft.com/office/drawing/2014/main" id="{E86ECC26-0A72-4949-BCAC-713926192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630" y="1270860"/>
            <a:ext cx="2680723" cy="4765729"/>
          </a:xfrm>
          <a:prstGeom prst="rect">
            <a:avLst/>
          </a:prstGeom>
        </p:spPr>
      </p:pic>
      <p:pic>
        <p:nvPicPr>
          <p:cNvPr id="7" name="Imagen 6" descr="Imagen que contiene monitor, pantalla, computadora, estacionamiento&#10;&#10;Descripción generada automáticamente">
            <a:extLst>
              <a:ext uri="{FF2B5EF4-FFF2-40B4-BE49-F238E27FC236}">
                <a16:creationId xmlns:a16="http://schemas.microsoft.com/office/drawing/2014/main" id="{E9F9A039-9147-451F-AE73-304DA912A1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8250" y="1270860"/>
            <a:ext cx="2680723" cy="4765730"/>
          </a:xfrm>
          <a:prstGeom prst="rect">
            <a:avLst/>
          </a:prstGeom>
        </p:spPr>
      </p:pic>
      <p:sp>
        <p:nvSpPr>
          <p:cNvPr id="2" name="Diagrama de flujo: conector 1">
            <a:extLst>
              <a:ext uri="{FF2B5EF4-FFF2-40B4-BE49-F238E27FC236}">
                <a16:creationId xmlns:a16="http://schemas.microsoft.com/office/drawing/2014/main" id="{A2966CF1-D901-4F40-91FB-7EA87EA960D1}"/>
              </a:ext>
            </a:extLst>
          </p:cNvPr>
          <p:cNvSpPr/>
          <p:nvPr/>
        </p:nvSpPr>
        <p:spPr>
          <a:xfrm>
            <a:off x="3483142" y="5269497"/>
            <a:ext cx="457200" cy="4572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8" name="Conector recto de flecha 7">
            <a:extLst>
              <a:ext uri="{FF2B5EF4-FFF2-40B4-BE49-F238E27FC236}">
                <a16:creationId xmlns:a16="http://schemas.microsoft.com/office/drawing/2014/main" id="{084B95EB-770B-408E-AFC4-2EFD1D816181}"/>
              </a:ext>
            </a:extLst>
          </p:cNvPr>
          <p:cNvCxnSpPr>
            <a:stCxn id="2" idx="7"/>
            <a:endCxn id="7" idx="1"/>
          </p:cNvCxnSpPr>
          <p:nvPr/>
        </p:nvCxnSpPr>
        <p:spPr>
          <a:xfrm flipV="1">
            <a:off x="3873387" y="3653725"/>
            <a:ext cx="1174863" cy="16827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8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0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Título"/>
          <p:cNvSpPr>
            <a:spLocks noGrp="1"/>
          </p:cNvSpPr>
          <p:nvPr>
            <p:ph type="title"/>
          </p:nvPr>
        </p:nvSpPr>
        <p:spPr>
          <a:xfrm>
            <a:off x="301954" y="84136"/>
            <a:ext cx="7297025" cy="436563"/>
          </a:xfrm>
        </p:spPr>
        <p:txBody>
          <a:bodyPr/>
          <a:lstStyle/>
          <a:p>
            <a:pPr eaLnBrk="1" hangingPunct="1"/>
            <a:r>
              <a:rPr lang="es-ES" altLang="es-ES" sz="2400" dirty="0"/>
              <a:t>CÁMARA</a:t>
            </a:r>
          </a:p>
        </p:txBody>
      </p:sp>
      <p:sp>
        <p:nvSpPr>
          <p:cNvPr id="33794"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992F944-B840-493C-8AB5-53CF478A9204}" type="slidenum">
              <a:rPr lang="es-ES" altLang="es-ES" sz="1000">
                <a:solidFill>
                  <a:srgbClr val="78697B"/>
                </a:solidFill>
              </a:rPr>
              <a:pPr eaLnBrk="1" hangingPunct="1"/>
              <a:t>70</a:t>
            </a:fld>
            <a:endParaRPr lang="es-ES" altLang="es-ES" sz="1000">
              <a:solidFill>
                <a:srgbClr val="78697B"/>
              </a:solidFill>
            </a:endParaRPr>
          </a:p>
        </p:txBody>
      </p:sp>
      <p:pic>
        <p:nvPicPr>
          <p:cNvPr id="3" name="Imagen 2" descr="Un monitor de computadora&#10;&#10;Descripción generada automáticamente">
            <a:extLst>
              <a:ext uri="{FF2B5EF4-FFF2-40B4-BE49-F238E27FC236}">
                <a16:creationId xmlns:a16="http://schemas.microsoft.com/office/drawing/2014/main" id="{6130E2C9-372E-48D3-AE37-B498CCCD5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669" y="2209624"/>
            <a:ext cx="5766429" cy="3243616"/>
          </a:xfrm>
          <a:prstGeom prst="rect">
            <a:avLst/>
          </a:prstGeom>
        </p:spPr>
      </p:pic>
      <p:sp>
        <p:nvSpPr>
          <p:cNvPr id="4" name="Bocadillo: rectángulo con esquinas redondeadas 3">
            <a:extLst>
              <a:ext uri="{FF2B5EF4-FFF2-40B4-BE49-F238E27FC236}">
                <a16:creationId xmlns:a16="http://schemas.microsoft.com/office/drawing/2014/main" id="{375991F6-7A5F-43FA-B949-06A7A1E15573}"/>
              </a:ext>
            </a:extLst>
          </p:cNvPr>
          <p:cNvSpPr/>
          <p:nvPr/>
        </p:nvSpPr>
        <p:spPr>
          <a:xfrm>
            <a:off x="7670802" y="3394869"/>
            <a:ext cx="1221679" cy="436563"/>
          </a:xfrm>
          <a:prstGeom prst="wedgeRoundRectCallout">
            <a:avLst>
              <a:gd name="adj1" fmla="val -95681"/>
              <a:gd name="adj2" fmla="val 62500"/>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DISPARADOR</a:t>
            </a:r>
          </a:p>
        </p:txBody>
      </p:sp>
      <p:sp>
        <p:nvSpPr>
          <p:cNvPr id="17" name="Bocadillo: rectángulo con esquinas redondeadas 16">
            <a:extLst>
              <a:ext uri="{FF2B5EF4-FFF2-40B4-BE49-F238E27FC236}">
                <a16:creationId xmlns:a16="http://schemas.microsoft.com/office/drawing/2014/main" id="{76F528C5-5A55-436E-9C3E-2F583525B48A}"/>
              </a:ext>
            </a:extLst>
          </p:cNvPr>
          <p:cNvSpPr/>
          <p:nvPr/>
        </p:nvSpPr>
        <p:spPr>
          <a:xfrm>
            <a:off x="3969187" y="1334295"/>
            <a:ext cx="1221679" cy="436563"/>
          </a:xfrm>
          <a:prstGeom prst="wedgeRoundRectCallout">
            <a:avLst>
              <a:gd name="adj1" fmla="val 7557"/>
              <a:gd name="adj2" fmla="val 268343"/>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DISPARADOR</a:t>
            </a:r>
          </a:p>
        </p:txBody>
      </p:sp>
      <p:sp>
        <p:nvSpPr>
          <p:cNvPr id="18" name="Bocadillo: rectángulo con esquinas redondeadas 17">
            <a:extLst>
              <a:ext uri="{FF2B5EF4-FFF2-40B4-BE49-F238E27FC236}">
                <a16:creationId xmlns:a16="http://schemas.microsoft.com/office/drawing/2014/main" id="{618AB329-1C62-41D6-AB75-E7C887804986}"/>
              </a:ext>
            </a:extLst>
          </p:cNvPr>
          <p:cNvSpPr/>
          <p:nvPr/>
        </p:nvSpPr>
        <p:spPr>
          <a:xfrm>
            <a:off x="7685436" y="2522537"/>
            <a:ext cx="1221679" cy="436563"/>
          </a:xfrm>
          <a:prstGeom prst="wedgeRoundRectCallout">
            <a:avLst>
              <a:gd name="adj1" fmla="val -96971"/>
              <a:gd name="adj2" fmla="val 73334"/>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ALBUM DE FOTOS</a:t>
            </a:r>
          </a:p>
        </p:txBody>
      </p:sp>
      <p:sp>
        <p:nvSpPr>
          <p:cNvPr id="19" name="Bocadillo: rectángulo con esquinas redondeadas 18">
            <a:extLst>
              <a:ext uri="{FF2B5EF4-FFF2-40B4-BE49-F238E27FC236}">
                <a16:creationId xmlns:a16="http://schemas.microsoft.com/office/drawing/2014/main" id="{EF42B63A-0CFE-406D-960F-686ACE236E08}"/>
              </a:ext>
            </a:extLst>
          </p:cNvPr>
          <p:cNvSpPr/>
          <p:nvPr/>
        </p:nvSpPr>
        <p:spPr>
          <a:xfrm>
            <a:off x="7587075" y="4350545"/>
            <a:ext cx="1221679" cy="436563"/>
          </a:xfrm>
          <a:prstGeom prst="wedgeRoundRectCallout">
            <a:avLst>
              <a:gd name="adj1" fmla="val -100843"/>
              <a:gd name="adj2" fmla="val 1108"/>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DISPARADOR VIDEO</a:t>
            </a:r>
          </a:p>
        </p:txBody>
      </p:sp>
      <p:sp>
        <p:nvSpPr>
          <p:cNvPr id="20" name="Bocadillo: rectángulo con esquinas redondeadas 19">
            <a:extLst>
              <a:ext uri="{FF2B5EF4-FFF2-40B4-BE49-F238E27FC236}">
                <a16:creationId xmlns:a16="http://schemas.microsoft.com/office/drawing/2014/main" id="{F699F58F-7AD8-416D-8379-2FF5CE31FF79}"/>
              </a:ext>
            </a:extLst>
          </p:cNvPr>
          <p:cNvSpPr/>
          <p:nvPr/>
        </p:nvSpPr>
        <p:spPr>
          <a:xfrm>
            <a:off x="225757" y="3042624"/>
            <a:ext cx="1221679" cy="436563"/>
          </a:xfrm>
          <a:prstGeom prst="wedgeRoundRectCallout">
            <a:avLst>
              <a:gd name="adj1" fmla="val 72081"/>
              <a:gd name="adj2" fmla="val 120281"/>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ESTADO DEL FLASH</a:t>
            </a:r>
          </a:p>
        </p:txBody>
      </p:sp>
      <p:sp>
        <p:nvSpPr>
          <p:cNvPr id="21" name="Bocadillo: rectángulo con esquinas redondeadas 20">
            <a:extLst>
              <a:ext uri="{FF2B5EF4-FFF2-40B4-BE49-F238E27FC236}">
                <a16:creationId xmlns:a16="http://schemas.microsoft.com/office/drawing/2014/main" id="{35820ADB-4274-49D3-8CFC-8AA8B6F868DE}"/>
              </a:ext>
            </a:extLst>
          </p:cNvPr>
          <p:cNvSpPr/>
          <p:nvPr/>
        </p:nvSpPr>
        <p:spPr>
          <a:xfrm>
            <a:off x="211140" y="1773061"/>
            <a:ext cx="1590675" cy="436563"/>
          </a:xfrm>
          <a:prstGeom prst="wedgeRoundRectCallout">
            <a:avLst>
              <a:gd name="adj1" fmla="val 47323"/>
              <a:gd name="adj2" fmla="val 113058"/>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CONFIGURACIÓN FOTO Y VIDEO</a:t>
            </a:r>
          </a:p>
        </p:txBody>
      </p:sp>
      <p:sp>
        <p:nvSpPr>
          <p:cNvPr id="22" name="Bocadillo: rectángulo con esquinas redondeadas 21">
            <a:extLst>
              <a:ext uri="{FF2B5EF4-FFF2-40B4-BE49-F238E27FC236}">
                <a16:creationId xmlns:a16="http://schemas.microsoft.com/office/drawing/2014/main" id="{C034BB0B-39A5-4439-9BAD-54C03378A1E1}"/>
              </a:ext>
            </a:extLst>
          </p:cNvPr>
          <p:cNvSpPr/>
          <p:nvPr/>
        </p:nvSpPr>
        <p:spPr>
          <a:xfrm>
            <a:off x="646387" y="5764255"/>
            <a:ext cx="1766268" cy="436563"/>
          </a:xfrm>
          <a:prstGeom prst="wedgeRoundRectCallout">
            <a:avLst>
              <a:gd name="adj1" fmla="val 14698"/>
              <a:gd name="adj2" fmla="val -186679"/>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SELECTOR CÁMARA FRONTAL / TRASERA</a:t>
            </a:r>
          </a:p>
        </p:txBody>
      </p:sp>
      <p:sp>
        <p:nvSpPr>
          <p:cNvPr id="23" name="Bocadillo: rectángulo con esquinas redondeadas 22">
            <a:extLst>
              <a:ext uri="{FF2B5EF4-FFF2-40B4-BE49-F238E27FC236}">
                <a16:creationId xmlns:a16="http://schemas.microsoft.com/office/drawing/2014/main" id="{09773838-621F-4026-A455-BE7E9AF47F92}"/>
              </a:ext>
            </a:extLst>
          </p:cNvPr>
          <p:cNvSpPr/>
          <p:nvPr/>
        </p:nvSpPr>
        <p:spPr>
          <a:xfrm>
            <a:off x="3692636" y="5993458"/>
            <a:ext cx="1610766" cy="436563"/>
          </a:xfrm>
          <a:prstGeom prst="wedgeRoundRectCallout">
            <a:avLst>
              <a:gd name="adj1" fmla="val -741"/>
              <a:gd name="adj2" fmla="val -186679"/>
              <a:gd name="adj3" fmla="val 166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EFECTOS Y TIPOS DE FOTOS</a:t>
            </a:r>
          </a:p>
        </p:txBody>
      </p:sp>
      <p:pic>
        <p:nvPicPr>
          <p:cNvPr id="6" name="Imagen 5">
            <a:extLst>
              <a:ext uri="{FF2B5EF4-FFF2-40B4-BE49-F238E27FC236}">
                <a16:creationId xmlns:a16="http://schemas.microsoft.com/office/drawing/2014/main" id="{4DFC04F6-3D06-41CD-B9CC-2885047B93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359" t="90417" r="5044" b="2361"/>
          <a:stretch/>
        </p:blipFill>
        <p:spPr>
          <a:xfrm>
            <a:off x="312063" y="896711"/>
            <a:ext cx="524533" cy="495257"/>
          </a:xfrm>
          <a:prstGeom prst="rect">
            <a:avLst/>
          </a:prstGeom>
        </p:spPr>
      </p:pic>
      <p:sp>
        <p:nvSpPr>
          <p:cNvPr id="2" name="CuadroTexto 1">
            <a:extLst>
              <a:ext uri="{FF2B5EF4-FFF2-40B4-BE49-F238E27FC236}">
                <a16:creationId xmlns:a16="http://schemas.microsoft.com/office/drawing/2014/main" id="{072DE6F5-DFA3-4EFB-8BEC-7F6149FB349A}"/>
              </a:ext>
            </a:extLst>
          </p:cNvPr>
          <p:cNvSpPr txBox="1"/>
          <p:nvPr/>
        </p:nvSpPr>
        <p:spPr>
          <a:xfrm>
            <a:off x="5190866" y="847528"/>
            <a:ext cx="3515651" cy="923330"/>
          </a:xfrm>
          <a:prstGeom prst="rect">
            <a:avLst/>
          </a:prstGeom>
          <a:noFill/>
        </p:spPr>
        <p:txBody>
          <a:bodyPr wrap="square" rtlCol="0">
            <a:spAutoFit/>
          </a:bodyPr>
          <a:lstStyle/>
          <a:p>
            <a:r>
              <a:rPr lang="es-ES" dirty="0">
                <a:solidFill>
                  <a:srgbClr val="005392"/>
                </a:solidFill>
              </a:rPr>
              <a:t>Podemos configurar que el disparador sea el botón de volumen</a:t>
            </a:r>
          </a:p>
        </p:txBody>
      </p:sp>
      <p:sp>
        <p:nvSpPr>
          <p:cNvPr id="5" name="Arco 4">
            <a:extLst>
              <a:ext uri="{FF2B5EF4-FFF2-40B4-BE49-F238E27FC236}">
                <a16:creationId xmlns:a16="http://schemas.microsoft.com/office/drawing/2014/main" id="{DEF25B62-CB17-4255-A6EB-A88F44573D4B}"/>
              </a:ext>
            </a:extLst>
          </p:cNvPr>
          <p:cNvSpPr/>
          <p:nvPr/>
        </p:nvSpPr>
        <p:spPr>
          <a:xfrm>
            <a:off x="1006477" y="1060917"/>
            <a:ext cx="7297025" cy="1461620"/>
          </a:xfrm>
          <a:prstGeom prst="arc">
            <a:avLst>
              <a:gd name="adj1" fmla="val 10791324"/>
              <a:gd name="adj2" fmla="val 17942590"/>
            </a:avLst>
          </a:prstGeom>
          <a:ln w="28575">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235685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19" grpId="0" animBg="1"/>
      <p:bldP spid="20" grpId="0" animBg="1"/>
      <p:bldP spid="21" grpId="0" animBg="1"/>
      <p:bldP spid="22" grpId="0" animBg="1"/>
      <p:bldP spid="23" grpId="0" animBg="1"/>
      <p:bldP spid="2" grpId="0"/>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Título"/>
          <p:cNvSpPr>
            <a:spLocks noGrp="1"/>
          </p:cNvSpPr>
          <p:nvPr>
            <p:ph type="title"/>
          </p:nvPr>
        </p:nvSpPr>
        <p:spPr>
          <a:xfrm>
            <a:off x="275772" y="119808"/>
            <a:ext cx="8255000" cy="427880"/>
          </a:xfrm>
        </p:spPr>
        <p:txBody>
          <a:bodyPr/>
          <a:lstStyle/>
          <a:p>
            <a:pPr eaLnBrk="1" hangingPunct="1"/>
            <a:r>
              <a:rPr lang="es-ES" altLang="es-ES" sz="2400" dirty="0"/>
              <a:t>VER LAS FOTOS y VÍDEOS (1)</a:t>
            </a:r>
          </a:p>
        </p:txBody>
      </p:sp>
      <p:sp>
        <p:nvSpPr>
          <p:cNvPr id="35842"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9C56B0-9813-44D8-8243-25E3A11DA727}" type="slidenum">
              <a:rPr lang="es-ES" altLang="es-ES" sz="1000">
                <a:solidFill>
                  <a:srgbClr val="78697B"/>
                </a:solidFill>
              </a:rPr>
              <a:pPr eaLnBrk="1" hangingPunct="1"/>
              <a:t>71</a:t>
            </a:fld>
            <a:endParaRPr lang="es-ES" altLang="es-ES" sz="1000">
              <a:solidFill>
                <a:srgbClr val="78697B"/>
              </a:solidFill>
            </a:endParaRPr>
          </a:p>
        </p:txBody>
      </p:sp>
      <p:pic>
        <p:nvPicPr>
          <p:cNvPr id="358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1650" y="2552700"/>
            <a:ext cx="20780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p:cNvPicPr>
            <a:picLocks noChangeAspect="1" noChangeArrowheads="1"/>
          </p:cNvPicPr>
          <p:nvPr/>
        </p:nvPicPr>
        <p:blipFill>
          <a:blip r:embed="rId4"/>
          <a:srcRect/>
          <a:stretch>
            <a:fillRect/>
          </a:stretch>
        </p:blipFill>
        <p:spPr bwMode="auto">
          <a:xfrm>
            <a:off x="2292350" y="1974852"/>
            <a:ext cx="2173288" cy="3895725"/>
          </a:xfrm>
          <a:prstGeom prst="rect">
            <a:avLst/>
          </a:prstGeom>
          <a:noFill/>
          <a:ln w="9525">
            <a:solidFill>
              <a:schemeClr val="tx2">
                <a:lumMod val="75000"/>
              </a:schemeClr>
            </a:solidFill>
            <a:miter lim="800000"/>
            <a:headEnd/>
            <a:tailEnd/>
          </a:ln>
        </p:spPr>
      </p:pic>
      <p:sp>
        <p:nvSpPr>
          <p:cNvPr id="35845" name="17 CuadroTexto"/>
          <p:cNvSpPr txBox="1">
            <a:spLocks noChangeArrowheads="1"/>
          </p:cNvSpPr>
          <p:nvPr/>
        </p:nvSpPr>
        <p:spPr bwMode="auto">
          <a:xfrm>
            <a:off x="368301" y="754856"/>
            <a:ext cx="8775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2000" dirty="0">
                <a:solidFill>
                  <a:srgbClr val="0070C0"/>
                </a:solidFill>
              </a:rPr>
              <a:t>En los móviles ANDROID disponemos de DOS APLICACIONES de SERIE para visualizar fotos y vídeos:</a:t>
            </a:r>
            <a:endParaRPr lang="es-ES" altLang="es-ES" sz="2000" dirty="0">
              <a:solidFill>
                <a:srgbClr val="0070C0"/>
              </a:solidFill>
            </a:endParaRPr>
          </a:p>
        </p:txBody>
      </p:sp>
      <p:pic>
        <p:nvPicPr>
          <p:cNvPr id="358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427" y="1497013"/>
            <a:ext cx="12350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19 CuadroTexto"/>
          <p:cNvSpPr txBox="1">
            <a:spLocks noChangeArrowheads="1"/>
          </p:cNvSpPr>
          <p:nvPr/>
        </p:nvSpPr>
        <p:spPr bwMode="auto">
          <a:xfrm>
            <a:off x="166688" y="3278190"/>
            <a:ext cx="21971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2000" b="1" u="sng" dirty="0">
                <a:solidFill>
                  <a:srgbClr val="0070C0"/>
                </a:solidFill>
              </a:rPr>
              <a:t>VISOR DE FOTOS:</a:t>
            </a:r>
          </a:p>
          <a:p>
            <a:pPr eaLnBrk="1" hangingPunct="1"/>
            <a:r>
              <a:rPr lang="es-ES_tradnl" altLang="es-ES" sz="1800" dirty="0">
                <a:solidFill>
                  <a:srgbClr val="0070C0"/>
                </a:solidFill>
              </a:rPr>
              <a:t>Asociado a nuestra cuenta de Google. Permite ver </a:t>
            </a:r>
            <a:r>
              <a:rPr lang="es-ES" altLang="es-ES" sz="1800" dirty="0">
                <a:solidFill>
                  <a:srgbClr val="0070C0"/>
                </a:solidFill>
              </a:rPr>
              <a:t>las fotografías y vídeos tomados con nuestro móvil de forma organizada e incluso establecer copias de seguridad</a:t>
            </a:r>
          </a:p>
        </p:txBody>
      </p:sp>
      <p:pic>
        <p:nvPicPr>
          <p:cNvPr id="21" name="Picture 2"/>
          <p:cNvPicPr>
            <a:picLocks noChangeAspect="1" noChangeArrowheads="1"/>
          </p:cNvPicPr>
          <p:nvPr/>
        </p:nvPicPr>
        <p:blipFill>
          <a:blip r:embed="rId6"/>
          <a:srcRect/>
          <a:stretch>
            <a:fillRect/>
          </a:stretch>
        </p:blipFill>
        <p:spPr bwMode="auto">
          <a:xfrm>
            <a:off x="4702177" y="1323977"/>
            <a:ext cx="1960563" cy="3484563"/>
          </a:xfrm>
          <a:prstGeom prst="rect">
            <a:avLst/>
          </a:prstGeom>
          <a:noFill/>
          <a:ln w="9525">
            <a:solidFill>
              <a:schemeClr val="tx2">
                <a:lumMod val="75000"/>
              </a:schemeClr>
            </a:solidFill>
            <a:miter lim="800000"/>
            <a:headEnd/>
            <a:tailEnd/>
          </a:ln>
        </p:spPr>
      </p:pic>
      <p:cxnSp>
        <p:nvCxnSpPr>
          <p:cNvPr id="23" name="22 Conector recto de flecha"/>
          <p:cNvCxnSpPr/>
          <p:nvPr/>
        </p:nvCxnSpPr>
        <p:spPr>
          <a:xfrm flipV="1">
            <a:off x="3073402" y="1589088"/>
            <a:ext cx="1573213" cy="2159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p:nvPr/>
        </p:nvCxnSpPr>
        <p:spPr>
          <a:xfrm>
            <a:off x="3133725" y="4362450"/>
            <a:ext cx="3671888" cy="142398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861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Título"/>
          <p:cNvSpPr>
            <a:spLocks noGrp="1"/>
          </p:cNvSpPr>
          <p:nvPr>
            <p:ph type="title"/>
          </p:nvPr>
        </p:nvSpPr>
        <p:spPr>
          <a:xfrm>
            <a:off x="251518" y="119808"/>
            <a:ext cx="8003481" cy="427880"/>
          </a:xfrm>
        </p:spPr>
        <p:txBody>
          <a:bodyPr/>
          <a:lstStyle/>
          <a:p>
            <a:pPr eaLnBrk="1" hangingPunct="1"/>
            <a:r>
              <a:rPr lang="es-ES" altLang="es-ES" sz="2400" dirty="0"/>
              <a:t>VER LAS FOTOS y VÍDEOS (2)</a:t>
            </a:r>
          </a:p>
        </p:txBody>
      </p:sp>
      <p:sp>
        <p:nvSpPr>
          <p:cNvPr id="36866"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1315471-0673-4A8D-9045-2D8E004ED104}" type="slidenum">
              <a:rPr lang="es-ES" altLang="es-ES" sz="1000">
                <a:solidFill>
                  <a:srgbClr val="78697B"/>
                </a:solidFill>
              </a:rPr>
              <a:pPr eaLnBrk="1" hangingPunct="1"/>
              <a:t>72</a:t>
            </a:fld>
            <a:endParaRPr lang="es-ES" altLang="es-ES" sz="1000">
              <a:solidFill>
                <a:srgbClr val="78697B"/>
              </a:solidFill>
            </a:endParaRPr>
          </a:p>
        </p:txBody>
      </p:sp>
      <p:sp>
        <p:nvSpPr>
          <p:cNvPr id="36867" name="19 CuadroTexto"/>
          <p:cNvSpPr txBox="1">
            <a:spLocks noChangeArrowheads="1"/>
          </p:cNvSpPr>
          <p:nvPr/>
        </p:nvSpPr>
        <p:spPr bwMode="auto">
          <a:xfrm>
            <a:off x="449263" y="2722563"/>
            <a:ext cx="41227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u="sng" dirty="0">
                <a:solidFill>
                  <a:srgbClr val="1F5FA0"/>
                </a:solidFill>
              </a:rPr>
              <a:t>GALERÍA</a:t>
            </a:r>
          </a:p>
          <a:p>
            <a:pPr eaLnBrk="1" hangingPunct="1"/>
            <a:r>
              <a:rPr lang="es-ES_tradnl" altLang="es-ES" sz="1800" dirty="0">
                <a:solidFill>
                  <a:srgbClr val="0070C0"/>
                </a:solidFill>
              </a:rPr>
              <a:t>Biblioteca de imágenes y vídeos del teléfono.  Funciona como un gestor de todas las imágenes y vídeos de nuestro dispositivo. </a:t>
            </a:r>
            <a:endParaRPr lang="es-ES" altLang="es-ES" sz="1800" dirty="0">
              <a:solidFill>
                <a:srgbClr val="0070C0"/>
              </a:solidFill>
            </a:endParaRPr>
          </a:p>
        </p:txBody>
      </p:sp>
      <p:sp>
        <p:nvSpPr>
          <p:cNvPr id="36868" name="AutoShape 2" descr="Resultado de imagen de galeria android"/>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s-ES" altLang="es-ES" sz="1800"/>
          </a:p>
        </p:txBody>
      </p:sp>
      <p:pic>
        <p:nvPicPr>
          <p:cNvPr id="3687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014913" y="1223963"/>
            <a:ext cx="2571750" cy="4572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878542E-7880-4264-91ED-F0945C0FB564}"/>
              </a:ext>
            </a:extLst>
          </p:cNvPr>
          <p:cNvPicPr>
            <a:picLocks noChangeAspect="1"/>
          </p:cNvPicPr>
          <p:nvPr/>
        </p:nvPicPr>
        <p:blipFill rotWithShape="1">
          <a:blip r:embed="rId4">
            <a:extLst>
              <a:ext uri="{28A0092B-C50C-407E-A947-70E740481C1C}">
                <a14:useLocalDpi xmlns:a14="http://schemas.microsoft.com/office/drawing/2010/main" val="0"/>
              </a:ext>
            </a:extLst>
          </a:blip>
          <a:srcRect l="38701" t="25337" r="39476" b="64901"/>
          <a:stretch/>
        </p:blipFill>
        <p:spPr>
          <a:xfrm>
            <a:off x="449263" y="1193302"/>
            <a:ext cx="1435898" cy="1141911"/>
          </a:xfrm>
          <a:prstGeom prst="rect">
            <a:avLst/>
          </a:prstGeom>
        </p:spPr>
      </p:pic>
    </p:spTree>
    <p:extLst>
      <p:ext uri="{BB962C8B-B14F-4D97-AF65-F5344CB8AC3E}">
        <p14:creationId xmlns:p14="http://schemas.microsoft.com/office/powerpoint/2010/main" val="3524579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3400" y="1228727"/>
            <a:ext cx="8229600" cy="4594225"/>
          </a:xfrm>
        </p:spPr>
        <p:txBody>
          <a:bodyPr anchor="ctr"/>
          <a:lstStyle/>
          <a:p>
            <a:pPr algn="ctr">
              <a:buFont typeface="Arial" panose="020B0604020202020204" pitchFamily="34" charset="0"/>
              <a:buNone/>
              <a:tabLst>
                <a:tab pos="4754563" algn="l"/>
              </a:tabLst>
              <a:defRPr/>
            </a:pPr>
            <a:r>
              <a:rPr lang="es-ES_tradnl" sz="6000" b="1" dirty="0">
                <a:solidFill>
                  <a:srgbClr val="1D4696"/>
                </a:solidFill>
                <a:latin typeface="+mj-lt"/>
                <a:ea typeface="Verdana" pitchFamily="34" charset="0"/>
                <a:cs typeface="Verdana" pitchFamily="34" charset="0"/>
              </a:rPr>
              <a:t>APLICACIONES INTERESANTES INCORPORADAS</a:t>
            </a:r>
          </a:p>
          <a:p>
            <a:pPr algn="ctr">
              <a:buFont typeface="Arial" panose="020B0604020202020204" pitchFamily="34" charset="0"/>
              <a:buNone/>
              <a:defRPr/>
            </a:pPr>
            <a:r>
              <a:rPr lang="es-ES_tradnl" sz="2000" b="1" dirty="0">
                <a:solidFill>
                  <a:schemeClr val="accent5">
                    <a:lumMod val="75000"/>
                  </a:schemeClr>
                </a:solidFill>
                <a:latin typeface="+mj-lt"/>
                <a:ea typeface="Verdana" pitchFamily="34" charset="0"/>
                <a:cs typeface="Verdana" pitchFamily="34" charset="0"/>
              </a:rPr>
              <a:t>(Entre los millones que existen)</a:t>
            </a:r>
            <a:endParaRPr lang="es-ES" sz="1800" b="1" dirty="0">
              <a:solidFill>
                <a:schemeClr val="accent5">
                  <a:lumMod val="75000"/>
                </a:schemeClr>
              </a:solidFill>
              <a:latin typeface="+mj-lt"/>
              <a:ea typeface="Verdana" pitchFamily="34" charset="0"/>
              <a:cs typeface="Verdana" pitchFamily="34" charset="0"/>
            </a:endParaRPr>
          </a:p>
        </p:txBody>
      </p:sp>
      <p:sp>
        <p:nvSpPr>
          <p:cNvPr id="2457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300B14B-5521-46BF-8AF8-124A79393F10}" type="slidenum">
              <a:rPr lang="es-ES" altLang="es-ES" sz="1000">
                <a:solidFill>
                  <a:srgbClr val="78697B"/>
                </a:solidFill>
              </a:rPr>
              <a:pPr eaLnBrk="1" hangingPunct="1"/>
              <a:t>73</a:t>
            </a:fld>
            <a:endParaRPr lang="es-ES" altLang="es-ES" sz="1000">
              <a:solidFill>
                <a:srgbClr val="78697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Título"/>
          <p:cNvSpPr>
            <a:spLocks noGrp="1"/>
          </p:cNvSpPr>
          <p:nvPr>
            <p:ph type="title"/>
          </p:nvPr>
        </p:nvSpPr>
        <p:spPr>
          <a:xfrm>
            <a:off x="0" y="0"/>
            <a:ext cx="8324850" cy="547688"/>
          </a:xfrm>
        </p:spPr>
        <p:txBody>
          <a:bodyPr/>
          <a:lstStyle/>
          <a:p>
            <a:pPr eaLnBrk="1" hangingPunct="1"/>
            <a:r>
              <a:rPr lang="es-ES" altLang="es-ES"/>
              <a:t>RADIO</a:t>
            </a:r>
          </a:p>
        </p:txBody>
      </p:sp>
      <p:sp>
        <p:nvSpPr>
          <p:cNvPr id="3993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7150238-B06D-4876-B974-4C1BA160651F}" type="slidenum">
              <a:rPr lang="es-ES" altLang="es-ES" sz="1000">
                <a:solidFill>
                  <a:srgbClr val="78697B"/>
                </a:solidFill>
              </a:rPr>
              <a:pPr eaLnBrk="1" hangingPunct="1"/>
              <a:t>74</a:t>
            </a:fld>
            <a:endParaRPr lang="es-ES" altLang="es-ES" sz="1000">
              <a:solidFill>
                <a:srgbClr val="78697B"/>
              </a:solidFill>
            </a:endParaRP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804865"/>
            <a:ext cx="2932112"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2065"/>
          <a:stretch/>
        </p:blipFill>
        <p:spPr bwMode="auto">
          <a:xfrm>
            <a:off x="284165" y="900113"/>
            <a:ext cx="1184275" cy="121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Llamada rectangular redondeada"/>
          <p:cNvSpPr/>
          <p:nvPr/>
        </p:nvSpPr>
        <p:spPr>
          <a:xfrm>
            <a:off x="2473327" y="1104902"/>
            <a:ext cx="931863" cy="709613"/>
          </a:xfrm>
          <a:prstGeom prst="wedgeRoundRectCallout">
            <a:avLst>
              <a:gd name="adj1" fmla="val 125596"/>
              <a:gd name="adj2" fmla="val -59722"/>
              <a:gd name="adj3" fmla="val 16667"/>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 altLang="es-ES" sz="1400"/>
              <a:t>Grabar la emisión</a:t>
            </a:r>
          </a:p>
        </p:txBody>
      </p:sp>
      <p:sp>
        <p:nvSpPr>
          <p:cNvPr id="9" name="8 Llamada rectangular redondeada"/>
          <p:cNvSpPr/>
          <p:nvPr/>
        </p:nvSpPr>
        <p:spPr>
          <a:xfrm>
            <a:off x="4292600" y="6175375"/>
            <a:ext cx="1747838" cy="465138"/>
          </a:xfrm>
          <a:prstGeom prst="wedgeRoundRectCallout">
            <a:avLst>
              <a:gd name="adj1" fmla="val -26493"/>
              <a:gd name="adj2" fmla="val -131048"/>
              <a:gd name="adj3" fmla="val 16667"/>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Cambiar de emisora</a:t>
            </a:r>
          </a:p>
        </p:txBody>
      </p:sp>
      <p:sp>
        <p:nvSpPr>
          <p:cNvPr id="10" name="9 Llamada rectangular redondeada"/>
          <p:cNvSpPr/>
          <p:nvPr/>
        </p:nvSpPr>
        <p:spPr>
          <a:xfrm>
            <a:off x="7046913" y="5865815"/>
            <a:ext cx="1706562" cy="369887"/>
          </a:xfrm>
          <a:prstGeom prst="wedgeRoundRectCallout">
            <a:avLst>
              <a:gd name="adj1" fmla="val -71441"/>
              <a:gd name="adj2" fmla="val -117112"/>
              <a:gd name="adj3" fmla="val 16667"/>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400" dirty="0">
                <a:solidFill>
                  <a:schemeClr val="tx1"/>
                </a:solidFill>
              </a:rPr>
              <a:t>Emisoras favoritas</a:t>
            </a:r>
          </a:p>
        </p:txBody>
      </p:sp>
      <p:sp>
        <p:nvSpPr>
          <p:cNvPr id="39944" name="10 CuadroTexto"/>
          <p:cNvSpPr txBox="1">
            <a:spLocks noChangeArrowheads="1"/>
          </p:cNvSpPr>
          <p:nvPr/>
        </p:nvSpPr>
        <p:spPr bwMode="auto">
          <a:xfrm>
            <a:off x="333378" y="2205057"/>
            <a:ext cx="327501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dirty="0">
                <a:solidFill>
                  <a:srgbClr val="0070C0"/>
                </a:solidFill>
              </a:rPr>
              <a:t>Es un receptor de </a:t>
            </a:r>
            <a:r>
              <a:rPr lang="es-ES_tradnl" altLang="es-ES" sz="1800" b="1" dirty="0">
                <a:solidFill>
                  <a:srgbClr val="FF0000"/>
                </a:solidFill>
              </a:rPr>
              <a:t>radio FM local</a:t>
            </a:r>
          </a:p>
          <a:p>
            <a:pPr eaLnBrk="1" hangingPunct="1"/>
            <a:endParaRPr lang="es-ES_tradnl" altLang="es-ES" sz="1800" dirty="0">
              <a:solidFill>
                <a:srgbClr val="0070C0"/>
              </a:solidFill>
            </a:endParaRPr>
          </a:p>
          <a:p>
            <a:pPr eaLnBrk="1" hangingPunct="1"/>
            <a:r>
              <a:rPr lang="es-ES_tradnl" altLang="es-ES" sz="1800" dirty="0">
                <a:solidFill>
                  <a:srgbClr val="0070C0"/>
                </a:solidFill>
              </a:rPr>
              <a:t>Necesita que los auriculares estén conectados</a:t>
            </a:r>
          </a:p>
          <a:p>
            <a:pPr eaLnBrk="1" hangingPunct="1"/>
            <a:endParaRPr lang="es-ES_tradnl" altLang="es-ES" sz="1800" dirty="0">
              <a:solidFill>
                <a:srgbClr val="0070C0"/>
              </a:solidFill>
            </a:endParaRPr>
          </a:p>
          <a:p>
            <a:pPr eaLnBrk="1" hangingPunct="1"/>
            <a:r>
              <a:rPr lang="es-ES_tradnl" altLang="es-ES" sz="1800" dirty="0">
                <a:solidFill>
                  <a:srgbClr val="0070C0"/>
                </a:solidFill>
              </a:rPr>
              <a:t>Dependiendo del MODELO de móvil, el SMARTPHONE puede o NO traer radio entre sus funciones.</a:t>
            </a:r>
          </a:p>
          <a:p>
            <a:pPr eaLnBrk="1" hangingPunct="1"/>
            <a:endParaRPr lang="es-ES_tradnl" altLang="es-ES" sz="1800" dirty="0">
              <a:solidFill>
                <a:srgbClr val="0070C0"/>
              </a:solidFill>
            </a:endParaRPr>
          </a:p>
          <a:p>
            <a:pPr eaLnBrk="1" hangingPunct="1"/>
            <a:r>
              <a:rPr lang="es-ES_tradnl" altLang="es-ES" sz="1800" b="1" dirty="0">
                <a:solidFill>
                  <a:srgbClr val="0070C0"/>
                </a:solidFill>
              </a:rPr>
              <a:t>SI NO LA TRAE</a:t>
            </a:r>
            <a:r>
              <a:rPr lang="es-ES_tradnl" altLang="es-ES" sz="1800" dirty="0">
                <a:solidFill>
                  <a:srgbClr val="0070C0"/>
                </a:solidFill>
              </a:rPr>
              <a:t>, la app </a:t>
            </a:r>
            <a:r>
              <a:rPr lang="es-ES_tradnl" altLang="es-ES" sz="1800" u="sng" dirty="0">
                <a:solidFill>
                  <a:srgbClr val="0070C0"/>
                </a:solidFill>
              </a:rPr>
              <a:t>se puede descargar en el PLAY STORE </a:t>
            </a:r>
            <a:r>
              <a:rPr lang="es-ES_tradnl" altLang="es-ES" sz="1800" dirty="0">
                <a:solidFill>
                  <a:srgbClr val="0070C0"/>
                </a:solidFill>
              </a:rPr>
              <a:t>pero escucharla puede tener  </a:t>
            </a:r>
            <a:r>
              <a:rPr lang="es-ES_tradnl" altLang="es-ES" sz="1800" b="1" dirty="0">
                <a:solidFill>
                  <a:srgbClr val="0070C0"/>
                </a:solidFill>
              </a:rPr>
              <a:t>CONSUMO DE DATOS</a:t>
            </a:r>
            <a:endParaRPr lang="es-ES" altLang="es-ES" sz="1800" b="1" dirty="0">
              <a:solidFill>
                <a:srgbClr val="0070C0"/>
              </a:solidFill>
            </a:endParaRPr>
          </a:p>
        </p:txBody>
      </p:sp>
    </p:spTree>
    <p:extLst>
      <p:ext uri="{BB962C8B-B14F-4D97-AF65-F5344CB8AC3E}">
        <p14:creationId xmlns:p14="http://schemas.microsoft.com/office/powerpoint/2010/main" val="4094355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Título"/>
          <p:cNvSpPr>
            <a:spLocks noGrp="1"/>
          </p:cNvSpPr>
          <p:nvPr>
            <p:ph type="title"/>
          </p:nvPr>
        </p:nvSpPr>
        <p:spPr>
          <a:xfrm>
            <a:off x="251520" y="119808"/>
            <a:ext cx="5014164" cy="400892"/>
          </a:xfrm>
        </p:spPr>
        <p:txBody>
          <a:bodyPr/>
          <a:lstStyle/>
          <a:p>
            <a:r>
              <a:rPr lang="es-ES_tradnl" altLang="es-ES" sz="2400" dirty="0"/>
              <a:t>CALCULADORA</a:t>
            </a:r>
            <a:endParaRPr lang="es-ES" altLang="es-ES" sz="2400" dirty="0"/>
          </a:p>
        </p:txBody>
      </p:sp>
      <p:sp>
        <p:nvSpPr>
          <p:cNvPr id="41986"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2731A58-B333-40B3-9F05-23A8A901091D}" type="slidenum">
              <a:rPr lang="es-ES" altLang="es-ES" sz="1000">
                <a:solidFill>
                  <a:srgbClr val="78697B"/>
                </a:solidFill>
              </a:rPr>
              <a:pPr eaLnBrk="1" hangingPunct="1"/>
              <a:t>75</a:t>
            </a:fld>
            <a:endParaRPr lang="es-ES" altLang="es-ES" sz="1000">
              <a:solidFill>
                <a:srgbClr val="78697B"/>
              </a:solidFill>
            </a:endParaRPr>
          </a:p>
        </p:txBody>
      </p:sp>
      <p:pic>
        <p:nvPicPr>
          <p:cNvPr id="5" name="4 Imagen" descr="CALC1.PNG"/>
          <p:cNvPicPr>
            <a:picLocks noChangeAspect="1"/>
          </p:cNvPicPr>
          <p:nvPr/>
        </p:nvPicPr>
        <p:blipFill>
          <a:blip r:embed="rId3"/>
          <a:stretch>
            <a:fillRect/>
          </a:stretch>
        </p:blipFill>
        <p:spPr>
          <a:xfrm>
            <a:off x="808040" y="1601790"/>
            <a:ext cx="2727325" cy="4543425"/>
          </a:xfrm>
          <a:prstGeom prst="rect">
            <a:avLst/>
          </a:prstGeom>
          <a:ln>
            <a:solidFill>
              <a:schemeClr val="tx2">
                <a:lumMod val="60000"/>
                <a:lumOff val="40000"/>
              </a:schemeClr>
            </a:solidFill>
          </a:ln>
        </p:spPr>
      </p:pic>
      <p:pic>
        <p:nvPicPr>
          <p:cNvPr id="41988" name="5 Imagen" descr="CALC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22725" y="3028950"/>
            <a:ext cx="4573588" cy="2751138"/>
          </a:xfrm>
          <a:prstGeom prst="rect">
            <a:avLst/>
          </a:prstGeom>
          <a:noFill/>
          <a:ln w="9525">
            <a:solidFill>
              <a:srgbClr val="5C64B7"/>
            </a:solidFill>
            <a:miter lim="800000"/>
            <a:headEnd/>
            <a:tailEnd/>
          </a:ln>
          <a:extLst>
            <a:ext uri="{909E8E84-426E-40DD-AFC4-6F175D3DCCD1}">
              <a14:hiddenFill xmlns:a14="http://schemas.microsoft.com/office/drawing/2010/main">
                <a:solidFill>
                  <a:srgbClr val="FFFFFF"/>
                </a:solidFill>
              </a14:hiddenFill>
            </a:ext>
          </a:extLst>
        </p:spPr>
      </p:pic>
      <p:pic>
        <p:nvPicPr>
          <p:cNvPr id="4198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60" y="765503"/>
            <a:ext cx="808040" cy="81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7 CuadroTexto"/>
          <p:cNvSpPr txBox="1">
            <a:spLocks noChangeArrowheads="1"/>
          </p:cNvSpPr>
          <p:nvPr/>
        </p:nvSpPr>
        <p:spPr bwMode="auto">
          <a:xfrm>
            <a:off x="3911600" y="863600"/>
            <a:ext cx="431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1800" b="1" dirty="0">
                <a:solidFill>
                  <a:srgbClr val="0070C0"/>
                </a:solidFill>
              </a:rPr>
              <a:t>Aplicación que traen de serie</a:t>
            </a:r>
            <a:r>
              <a:rPr lang="es-ES_tradnl" altLang="es-ES" sz="1800" dirty="0">
                <a:solidFill>
                  <a:srgbClr val="0070C0"/>
                </a:solidFill>
              </a:rPr>
              <a:t> los móviles con SO Android</a:t>
            </a:r>
          </a:p>
          <a:p>
            <a:pPr eaLnBrk="1" hangingPunct="1"/>
            <a:endParaRPr lang="es-ES_tradnl" altLang="es-ES" sz="1800" dirty="0">
              <a:solidFill>
                <a:srgbClr val="0070C0"/>
              </a:solidFill>
            </a:endParaRPr>
          </a:p>
          <a:p>
            <a:pPr eaLnBrk="1" hangingPunct="1"/>
            <a:r>
              <a:rPr lang="es-ES_tradnl" altLang="es-ES" sz="1800" dirty="0">
                <a:solidFill>
                  <a:srgbClr val="0070C0"/>
                </a:solidFill>
              </a:rPr>
              <a:t>En vertical con las funciones más básicas, y si el teléfono se gira </a:t>
            </a:r>
            <a:r>
              <a:rPr lang="es-ES_tradnl" altLang="es-ES" sz="1800" b="1" dirty="0">
                <a:solidFill>
                  <a:srgbClr val="0070C0"/>
                </a:solidFill>
              </a:rPr>
              <a:t>en horizontal, las funciones se amplían</a:t>
            </a:r>
            <a:r>
              <a:rPr lang="es-ES_tradnl" altLang="es-ES" sz="1800" dirty="0">
                <a:solidFill>
                  <a:srgbClr val="0070C0"/>
                </a:solidFill>
              </a:rPr>
              <a:t> notablemente</a:t>
            </a:r>
            <a:endParaRPr lang="es-ES" altLang="es-ES" sz="1800" dirty="0">
              <a:solidFill>
                <a:srgbClr val="0070C0"/>
              </a:solidFill>
            </a:endParaRPr>
          </a:p>
        </p:txBody>
      </p:sp>
    </p:spTree>
    <p:extLst>
      <p:ext uri="{BB962C8B-B14F-4D97-AF65-F5344CB8AC3E}">
        <p14:creationId xmlns:p14="http://schemas.microsoft.com/office/powerpoint/2010/main" val="7368129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Captura de pantalla de un celular&#10;&#10;Descripción generada automáticamente">
            <a:extLst>
              <a:ext uri="{FF2B5EF4-FFF2-40B4-BE49-F238E27FC236}">
                <a16:creationId xmlns:a16="http://schemas.microsoft.com/office/drawing/2014/main" id="{8036F1EB-A252-4C0E-84E0-C5026B65F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9607" y="1821441"/>
            <a:ext cx="2340000" cy="4160000"/>
          </a:xfrm>
          <a:prstGeom prst="rect">
            <a:avLst/>
          </a:prstGeom>
          <a:ln>
            <a:solidFill>
              <a:schemeClr val="bg1">
                <a:lumMod val="65000"/>
              </a:schemeClr>
            </a:solidFill>
          </a:ln>
        </p:spPr>
      </p:pic>
      <p:pic>
        <p:nvPicPr>
          <p:cNvPr id="5" name="Imagen 4" descr="Captura de pantalla de un celular&#10;&#10;Descripción generada automáticamente">
            <a:extLst>
              <a:ext uri="{FF2B5EF4-FFF2-40B4-BE49-F238E27FC236}">
                <a16:creationId xmlns:a16="http://schemas.microsoft.com/office/drawing/2014/main" id="{BD4F4678-3B21-4985-AD19-57CBC7C13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237" y="1821441"/>
            <a:ext cx="2340000" cy="4160000"/>
          </a:xfrm>
          <a:prstGeom prst="rect">
            <a:avLst/>
          </a:prstGeom>
          <a:ln>
            <a:solidFill>
              <a:schemeClr val="bg1">
                <a:lumMod val="65000"/>
              </a:schemeClr>
            </a:solidFill>
          </a:ln>
        </p:spPr>
      </p:pic>
      <p:sp>
        <p:nvSpPr>
          <p:cNvPr id="43010" name="1 Título"/>
          <p:cNvSpPr>
            <a:spLocks noGrp="1"/>
          </p:cNvSpPr>
          <p:nvPr>
            <p:ph type="title"/>
          </p:nvPr>
        </p:nvSpPr>
        <p:spPr>
          <a:xfrm>
            <a:off x="251518" y="30164"/>
            <a:ext cx="8748019" cy="490536"/>
          </a:xfrm>
        </p:spPr>
        <p:txBody>
          <a:bodyPr/>
          <a:lstStyle/>
          <a:p>
            <a:pPr eaLnBrk="1" hangingPunct="1"/>
            <a:r>
              <a:rPr lang="es-ES" altLang="es-ES" sz="2400" dirty="0"/>
              <a:t>CALENDARIO</a:t>
            </a:r>
          </a:p>
        </p:txBody>
      </p:sp>
      <p:sp>
        <p:nvSpPr>
          <p:cNvPr id="43011"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E4C9F89-EA70-4013-ABE2-7868BA7DF57D}" type="slidenum">
              <a:rPr lang="es-ES" altLang="es-ES" sz="1000">
                <a:solidFill>
                  <a:srgbClr val="78697B"/>
                </a:solidFill>
              </a:rPr>
              <a:pPr eaLnBrk="1" hangingPunct="1"/>
              <a:t>76</a:t>
            </a:fld>
            <a:endParaRPr lang="es-ES" altLang="es-ES" sz="1000">
              <a:solidFill>
                <a:srgbClr val="78697B"/>
              </a:solidFill>
            </a:endParaRPr>
          </a:p>
        </p:txBody>
      </p:sp>
      <p:sp>
        <p:nvSpPr>
          <p:cNvPr id="11" name="10 Llamada rectangular redondeada"/>
          <p:cNvSpPr/>
          <p:nvPr/>
        </p:nvSpPr>
        <p:spPr>
          <a:xfrm>
            <a:off x="1103478" y="1071295"/>
            <a:ext cx="1031517" cy="450850"/>
          </a:xfrm>
          <a:prstGeom prst="wedgeRoundRectCallout">
            <a:avLst>
              <a:gd name="adj1" fmla="val -18917"/>
              <a:gd name="adj2" fmla="val 450346"/>
              <a:gd name="adj3" fmla="val 16667"/>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600" dirty="0">
                <a:solidFill>
                  <a:srgbClr val="0070C0"/>
                </a:solidFill>
              </a:rPr>
              <a:t>Eventos</a:t>
            </a:r>
            <a:endParaRPr lang="es-ES" sz="1050" dirty="0">
              <a:solidFill>
                <a:srgbClr val="0070C0"/>
              </a:solidFill>
            </a:endParaRPr>
          </a:p>
        </p:txBody>
      </p:sp>
      <p:sp>
        <p:nvSpPr>
          <p:cNvPr id="12" name="11 Llamada rectangular redondeada"/>
          <p:cNvSpPr/>
          <p:nvPr/>
        </p:nvSpPr>
        <p:spPr>
          <a:xfrm>
            <a:off x="958852" y="5813427"/>
            <a:ext cx="1453272" cy="557213"/>
          </a:xfrm>
          <a:prstGeom prst="wedgeRoundRectCallout">
            <a:avLst>
              <a:gd name="adj1" fmla="val -49249"/>
              <a:gd name="adj2" fmla="val -358973"/>
              <a:gd name="adj3" fmla="val 16667"/>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fontAlgn="auto">
              <a:spcBef>
                <a:spcPts val="0"/>
              </a:spcBef>
              <a:spcAft>
                <a:spcPts val="0"/>
              </a:spcAft>
            </a:pPr>
            <a:r>
              <a:rPr lang="es-ES" altLang="es-ES" sz="1600">
                <a:solidFill>
                  <a:srgbClr val="0070C0"/>
                </a:solidFill>
              </a:rPr>
              <a:t>Día seleccionado</a:t>
            </a:r>
          </a:p>
        </p:txBody>
      </p:sp>
      <p:pic>
        <p:nvPicPr>
          <p:cNvPr id="3" name="Imagen 2" descr="Imagen que contiene computadora&#10;&#10;Descripción generada automáticamente">
            <a:extLst>
              <a:ext uri="{FF2B5EF4-FFF2-40B4-BE49-F238E27FC236}">
                <a16:creationId xmlns:a16="http://schemas.microsoft.com/office/drawing/2014/main" id="{D7A6014E-8E93-4553-A0AD-8F56ADBCB2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30" t="36759" r="22181" b="53563"/>
          <a:stretch/>
        </p:blipFill>
        <p:spPr>
          <a:xfrm>
            <a:off x="289720" y="1035516"/>
            <a:ext cx="701675" cy="663684"/>
          </a:xfrm>
          <a:prstGeom prst="rect">
            <a:avLst/>
          </a:prstGeom>
        </p:spPr>
      </p:pic>
      <p:sp>
        <p:nvSpPr>
          <p:cNvPr id="10" name="9 Llamada rectangular redondeada"/>
          <p:cNvSpPr/>
          <p:nvPr/>
        </p:nvSpPr>
        <p:spPr>
          <a:xfrm>
            <a:off x="5345551" y="968953"/>
            <a:ext cx="1446212" cy="569913"/>
          </a:xfrm>
          <a:prstGeom prst="wedgeRoundRectCallout">
            <a:avLst>
              <a:gd name="adj1" fmla="val -49759"/>
              <a:gd name="adj2" fmla="val 163727"/>
              <a:gd name="adj3" fmla="val 16667"/>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r>
              <a:rPr lang="es-ES" sz="1600" dirty="0">
                <a:solidFill>
                  <a:srgbClr val="0070C0"/>
                </a:solidFill>
              </a:rPr>
              <a:t>Formas de ver el calendario</a:t>
            </a:r>
          </a:p>
        </p:txBody>
      </p:sp>
      <p:grpSp>
        <p:nvGrpSpPr>
          <p:cNvPr id="25" name="Grupo 24">
            <a:extLst>
              <a:ext uri="{FF2B5EF4-FFF2-40B4-BE49-F238E27FC236}">
                <a16:creationId xmlns:a16="http://schemas.microsoft.com/office/drawing/2014/main" id="{1E9DD8AF-756D-4E7F-BA0C-88FC07A49FAD}"/>
              </a:ext>
            </a:extLst>
          </p:cNvPr>
          <p:cNvGrpSpPr/>
          <p:nvPr/>
        </p:nvGrpSpPr>
        <p:grpSpPr>
          <a:xfrm>
            <a:off x="6255310" y="1821441"/>
            <a:ext cx="2340000" cy="4160000"/>
            <a:chOff x="6255310" y="1821441"/>
            <a:chExt cx="2340000" cy="4160000"/>
          </a:xfrm>
        </p:grpSpPr>
        <p:pic>
          <p:nvPicPr>
            <p:cNvPr id="9" name="Imagen 8" descr="Captura de pantalla de un celular&#10;&#10;Descripción generada automáticamente">
              <a:extLst>
                <a:ext uri="{FF2B5EF4-FFF2-40B4-BE49-F238E27FC236}">
                  <a16:creationId xmlns:a16="http://schemas.microsoft.com/office/drawing/2014/main" id="{F22E634A-56DE-4D32-8876-1ABCEDDAE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5310" y="1821441"/>
              <a:ext cx="2340000" cy="4160000"/>
            </a:xfrm>
            <a:prstGeom prst="rect">
              <a:avLst/>
            </a:prstGeom>
            <a:ln>
              <a:solidFill>
                <a:schemeClr val="bg1">
                  <a:lumMod val="65000"/>
                </a:schemeClr>
              </a:solidFill>
            </a:ln>
          </p:spPr>
        </p:pic>
        <p:sp>
          <p:nvSpPr>
            <p:cNvPr id="14" name="Rectángulo: esquinas redondeadas 13">
              <a:extLst>
                <a:ext uri="{FF2B5EF4-FFF2-40B4-BE49-F238E27FC236}">
                  <a16:creationId xmlns:a16="http://schemas.microsoft.com/office/drawing/2014/main" id="{8AADF87F-79E9-454C-82CE-24E722CFF1BA}"/>
                </a:ext>
              </a:extLst>
            </p:cNvPr>
            <p:cNvSpPr/>
            <p:nvPr/>
          </p:nvSpPr>
          <p:spPr>
            <a:xfrm>
              <a:off x="6699250" y="3627120"/>
              <a:ext cx="647700" cy="203200"/>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grpSp>
      <p:sp>
        <p:nvSpPr>
          <p:cNvPr id="16" name="Diagrama de flujo: conector 15">
            <a:extLst>
              <a:ext uri="{FF2B5EF4-FFF2-40B4-BE49-F238E27FC236}">
                <a16:creationId xmlns:a16="http://schemas.microsoft.com/office/drawing/2014/main" id="{49B8E985-9EF9-4ECA-8544-338DF4137A65}"/>
              </a:ext>
            </a:extLst>
          </p:cNvPr>
          <p:cNvSpPr/>
          <p:nvPr/>
        </p:nvSpPr>
        <p:spPr>
          <a:xfrm>
            <a:off x="5136001" y="5470061"/>
            <a:ext cx="457200" cy="4572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8" name="Conector recto de flecha 17">
            <a:extLst>
              <a:ext uri="{FF2B5EF4-FFF2-40B4-BE49-F238E27FC236}">
                <a16:creationId xmlns:a16="http://schemas.microsoft.com/office/drawing/2014/main" id="{284813A4-2A91-45BA-8DC5-AC9CE6CF0AE6}"/>
              </a:ext>
            </a:extLst>
          </p:cNvPr>
          <p:cNvCxnSpPr>
            <a:cxnSpLocks/>
            <a:stCxn id="16" idx="7"/>
            <a:endCxn id="9" idx="1"/>
          </p:cNvCxnSpPr>
          <p:nvPr/>
        </p:nvCxnSpPr>
        <p:spPr>
          <a:xfrm flipV="1">
            <a:off x="5526246" y="3901441"/>
            <a:ext cx="729064" cy="1635575"/>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20" name="Rectángulo: esquinas redondeadas 19">
            <a:extLst>
              <a:ext uri="{FF2B5EF4-FFF2-40B4-BE49-F238E27FC236}">
                <a16:creationId xmlns:a16="http://schemas.microsoft.com/office/drawing/2014/main" id="{A86E3871-2005-4FB7-BFB1-07D0D86B84B8}"/>
              </a:ext>
            </a:extLst>
          </p:cNvPr>
          <p:cNvSpPr/>
          <p:nvPr/>
        </p:nvSpPr>
        <p:spPr>
          <a:xfrm>
            <a:off x="2124075" y="2051050"/>
            <a:ext cx="365125" cy="177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31" name="Conector recto de flecha 30">
            <a:extLst>
              <a:ext uri="{FF2B5EF4-FFF2-40B4-BE49-F238E27FC236}">
                <a16:creationId xmlns:a16="http://schemas.microsoft.com/office/drawing/2014/main" id="{684FE5D9-831D-4CE6-9FE6-2F2D4F9F2775}"/>
              </a:ext>
            </a:extLst>
          </p:cNvPr>
          <p:cNvCxnSpPr>
            <a:cxnSpLocks/>
            <a:stCxn id="20" idx="3"/>
          </p:cNvCxnSpPr>
          <p:nvPr/>
        </p:nvCxnSpPr>
        <p:spPr>
          <a:xfrm flipV="1">
            <a:off x="2489200" y="1821441"/>
            <a:ext cx="830407" cy="318509"/>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90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1)">
                                      <p:cBhvr>
                                        <p:cTn id="28" dur="1000"/>
                                        <p:tgtEl>
                                          <p:spTgt spid="20"/>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1000"/>
                                        <p:tgtEl>
                                          <p:spTgt spid="16"/>
                                        </p:tgtEl>
                                      </p:cBhvr>
                                    </p:animEffect>
                                  </p:childTnLst>
                                </p:cTn>
                              </p:par>
                            </p:childTnLst>
                          </p:cTn>
                        </p:par>
                        <p:par>
                          <p:cTn id="47" fill="hold">
                            <p:stCondLst>
                              <p:cond delay="1000"/>
                            </p:stCondLst>
                            <p:childTnLst>
                              <p:par>
                                <p:cTn id="48" presetID="22" presetClass="entr" presetSubtype="4"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P spid="16" grpId="0" animBg="1"/>
      <p:bldP spid="2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1CCD498-7067-4307-A46B-30646D95E029}" type="slidenum">
              <a:rPr lang="es-ES" altLang="es-ES" sz="1000">
                <a:solidFill>
                  <a:srgbClr val="78697B"/>
                </a:solidFill>
              </a:rPr>
              <a:pPr eaLnBrk="1" hangingPunct="1"/>
              <a:t>77</a:t>
            </a:fld>
            <a:endParaRPr lang="es-ES" altLang="es-ES" sz="1000">
              <a:solidFill>
                <a:srgbClr val="78697B"/>
              </a:solidFill>
            </a:endParaRPr>
          </a:p>
        </p:txBody>
      </p:sp>
      <p:sp>
        <p:nvSpPr>
          <p:cNvPr id="44036" name="AutoShape 7" descr="Resultado de imagen de icono notas android"/>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s-ES" altLang="es-ES" sz="1800"/>
          </a:p>
        </p:txBody>
      </p:sp>
      <p:sp>
        <p:nvSpPr>
          <p:cNvPr id="18" name="1 Título">
            <a:extLst>
              <a:ext uri="{FF2B5EF4-FFF2-40B4-BE49-F238E27FC236}">
                <a16:creationId xmlns:a16="http://schemas.microsoft.com/office/drawing/2014/main" id="{5E205C79-CC12-42BB-A957-1168C96C1254}"/>
              </a:ext>
            </a:extLst>
          </p:cNvPr>
          <p:cNvSpPr txBox="1">
            <a:spLocks/>
          </p:cNvSpPr>
          <p:nvPr/>
        </p:nvSpPr>
        <p:spPr bwMode="auto">
          <a:xfrm>
            <a:off x="251518" y="0"/>
            <a:ext cx="8748019" cy="49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kern="1200">
                <a:solidFill>
                  <a:srgbClr val="1E4696"/>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2pPr>
            <a:lvl3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3pPr>
            <a:lvl4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4pPr>
            <a:lvl5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5pPr>
            <a:lvl6pPr marL="457200" algn="l" rtl="0" fontAlgn="base">
              <a:spcBef>
                <a:spcPct val="0"/>
              </a:spcBef>
              <a:spcAft>
                <a:spcPct val="0"/>
              </a:spcAft>
              <a:defRPr sz="2400" b="1">
                <a:solidFill>
                  <a:srgbClr val="1E4796"/>
                </a:solidFill>
                <a:latin typeface="Calibri" charset="0"/>
                <a:ea typeface="ＭＳ Ｐゴシック" charset="0"/>
                <a:cs typeface="ＭＳ Ｐゴシック" charset="0"/>
              </a:defRPr>
            </a:lvl6pPr>
            <a:lvl7pPr marL="914400" algn="l" rtl="0" fontAlgn="base">
              <a:spcBef>
                <a:spcPct val="0"/>
              </a:spcBef>
              <a:spcAft>
                <a:spcPct val="0"/>
              </a:spcAft>
              <a:defRPr sz="2400" b="1">
                <a:solidFill>
                  <a:srgbClr val="1E4796"/>
                </a:solidFill>
                <a:latin typeface="Calibri" charset="0"/>
                <a:ea typeface="ＭＳ Ｐゴシック" charset="0"/>
                <a:cs typeface="ＭＳ Ｐゴシック" charset="0"/>
              </a:defRPr>
            </a:lvl7pPr>
            <a:lvl8pPr marL="1371600" algn="l" rtl="0" fontAlgn="base">
              <a:spcBef>
                <a:spcPct val="0"/>
              </a:spcBef>
              <a:spcAft>
                <a:spcPct val="0"/>
              </a:spcAft>
              <a:defRPr sz="2400" b="1">
                <a:solidFill>
                  <a:srgbClr val="1E4796"/>
                </a:solidFill>
                <a:latin typeface="Calibri" charset="0"/>
                <a:ea typeface="ＭＳ Ｐゴシック" charset="0"/>
                <a:cs typeface="ＭＳ Ｐゴシック" charset="0"/>
              </a:defRPr>
            </a:lvl8pPr>
            <a:lvl9pPr marL="1828800" algn="l" rtl="0" fontAlgn="base">
              <a:spcBef>
                <a:spcPct val="0"/>
              </a:spcBef>
              <a:spcAft>
                <a:spcPct val="0"/>
              </a:spcAft>
              <a:defRPr sz="2400" b="1">
                <a:solidFill>
                  <a:srgbClr val="1E4796"/>
                </a:solidFill>
                <a:latin typeface="Calibri" charset="0"/>
                <a:ea typeface="ＭＳ Ｐゴシック" charset="0"/>
                <a:cs typeface="ＭＳ Ｐゴシック" charset="0"/>
              </a:defRPr>
            </a:lvl9pPr>
          </a:lstStyle>
          <a:p>
            <a:pPr eaLnBrk="1" hangingPunct="1"/>
            <a:r>
              <a:rPr lang="es-ES" altLang="es-ES" sz="2400" dirty="0"/>
              <a:t>BLOCK DE NOTAS</a:t>
            </a:r>
          </a:p>
        </p:txBody>
      </p:sp>
      <p:pic>
        <p:nvPicPr>
          <p:cNvPr id="4" name="Imagen 3" descr="Imagen que contiene dibujo&#10;&#10;Descripción generada automáticamente">
            <a:extLst>
              <a:ext uri="{FF2B5EF4-FFF2-40B4-BE49-F238E27FC236}">
                <a16:creationId xmlns:a16="http://schemas.microsoft.com/office/drawing/2014/main" id="{F9E7A84F-5369-4C04-A012-47C2A3AC8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04" y="862149"/>
            <a:ext cx="650748" cy="640080"/>
          </a:xfrm>
          <a:prstGeom prst="rect">
            <a:avLst/>
          </a:prstGeom>
        </p:spPr>
      </p:pic>
      <p:sp>
        <p:nvSpPr>
          <p:cNvPr id="5" name="CuadroTexto 4">
            <a:extLst>
              <a:ext uri="{FF2B5EF4-FFF2-40B4-BE49-F238E27FC236}">
                <a16:creationId xmlns:a16="http://schemas.microsoft.com/office/drawing/2014/main" id="{E0A4F0A0-9B29-4875-9E99-09B0E8BDE025}"/>
              </a:ext>
            </a:extLst>
          </p:cNvPr>
          <p:cNvSpPr txBox="1"/>
          <p:nvPr/>
        </p:nvSpPr>
        <p:spPr>
          <a:xfrm>
            <a:off x="952152" y="982134"/>
            <a:ext cx="7742585" cy="461665"/>
          </a:xfrm>
          <a:prstGeom prst="rect">
            <a:avLst/>
          </a:prstGeom>
          <a:noFill/>
        </p:spPr>
        <p:txBody>
          <a:bodyPr wrap="square" rtlCol="0">
            <a:spAutoFit/>
          </a:bodyPr>
          <a:lstStyle/>
          <a:p>
            <a:r>
              <a:rPr lang="es-ES" sz="2400" b="1" dirty="0">
                <a:solidFill>
                  <a:srgbClr val="005392"/>
                </a:solidFill>
              </a:rPr>
              <a:t>Para guardar notas rápidas</a:t>
            </a:r>
          </a:p>
        </p:txBody>
      </p:sp>
      <p:pic>
        <p:nvPicPr>
          <p:cNvPr id="7" name="Imagen 6">
            <a:extLst>
              <a:ext uri="{FF2B5EF4-FFF2-40B4-BE49-F238E27FC236}">
                <a16:creationId xmlns:a16="http://schemas.microsoft.com/office/drawing/2014/main" id="{9CB7A0B6-C4D3-4B2F-A4CD-B8270DBB25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263" y="1622214"/>
            <a:ext cx="1966317" cy="4369593"/>
          </a:xfrm>
          <a:prstGeom prst="rect">
            <a:avLst/>
          </a:prstGeom>
          <a:ln>
            <a:solidFill>
              <a:srgbClr val="629DD1"/>
            </a:solidFill>
          </a:ln>
        </p:spPr>
      </p:pic>
      <p:pic>
        <p:nvPicPr>
          <p:cNvPr id="9" name="Imagen 8" descr="Captura de pantalla de un celular con letras&#10;&#10;Descripción generada automáticamente">
            <a:extLst>
              <a:ext uri="{FF2B5EF4-FFF2-40B4-BE49-F238E27FC236}">
                <a16:creationId xmlns:a16="http://schemas.microsoft.com/office/drawing/2014/main" id="{6F75524E-027A-4921-BFD8-881DA49E1D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8841" y="1622214"/>
            <a:ext cx="1966317" cy="4369593"/>
          </a:xfrm>
          <a:prstGeom prst="rect">
            <a:avLst/>
          </a:prstGeom>
          <a:ln>
            <a:solidFill>
              <a:srgbClr val="629DD1"/>
            </a:solidFill>
          </a:ln>
        </p:spPr>
      </p:pic>
      <p:pic>
        <p:nvPicPr>
          <p:cNvPr id="13" name="Imagen 12" descr="Captura de pantalla de un celular con texto&#10;&#10;Descripción generada automáticamente">
            <a:extLst>
              <a:ext uri="{FF2B5EF4-FFF2-40B4-BE49-F238E27FC236}">
                <a16:creationId xmlns:a16="http://schemas.microsoft.com/office/drawing/2014/main" id="{D0F3078B-793B-4D6B-B039-0C7964E74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8420" y="1622214"/>
            <a:ext cx="1966317" cy="4369593"/>
          </a:xfrm>
          <a:prstGeom prst="rect">
            <a:avLst/>
          </a:prstGeom>
          <a:ln>
            <a:solidFill>
              <a:srgbClr val="629DD1"/>
            </a:solidFill>
          </a:ln>
        </p:spPr>
      </p:pic>
      <p:sp>
        <p:nvSpPr>
          <p:cNvPr id="10" name="Diagrama de flujo: conector 9">
            <a:extLst>
              <a:ext uri="{FF2B5EF4-FFF2-40B4-BE49-F238E27FC236}">
                <a16:creationId xmlns:a16="http://schemas.microsoft.com/office/drawing/2014/main" id="{B0EC3277-238E-4941-9763-FE7E742AC6A4}"/>
              </a:ext>
            </a:extLst>
          </p:cNvPr>
          <p:cNvSpPr/>
          <p:nvPr/>
        </p:nvSpPr>
        <p:spPr>
          <a:xfrm>
            <a:off x="1939327" y="5278653"/>
            <a:ext cx="457200" cy="4572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1" name="Conector recto de flecha 10">
            <a:extLst>
              <a:ext uri="{FF2B5EF4-FFF2-40B4-BE49-F238E27FC236}">
                <a16:creationId xmlns:a16="http://schemas.microsoft.com/office/drawing/2014/main" id="{6CB5593A-64F3-4743-8C02-EF13CFA7768B}"/>
              </a:ext>
            </a:extLst>
          </p:cNvPr>
          <p:cNvCxnSpPr>
            <a:cxnSpLocks/>
            <a:stCxn id="10" idx="7"/>
            <a:endCxn id="9" idx="1"/>
          </p:cNvCxnSpPr>
          <p:nvPr/>
        </p:nvCxnSpPr>
        <p:spPr>
          <a:xfrm flipV="1">
            <a:off x="2329572" y="3807011"/>
            <a:ext cx="1259269" cy="1538597"/>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14" name="Diagrama de flujo: conector 13">
            <a:extLst>
              <a:ext uri="{FF2B5EF4-FFF2-40B4-BE49-F238E27FC236}">
                <a16:creationId xmlns:a16="http://schemas.microsoft.com/office/drawing/2014/main" id="{0F9DEAFE-3AA6-4B1D-B254-3D58098F72F2}"/>
              </a:ext>
            </a:extLst>
          </p:cNvPr>
          <p:cNvSpPr/>
          <p:nvPr/>
        </p:nvSpPr>
        <p:spPr>
          <a:xfrm>
            <a:off x="3852861" y="1766891"/>
            <a:ext cx="270000" cy="2700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5" name="Conector recto de flecha 14">
            <a:extLst>
              <a:ext uri="{FF2B5EF4-FFF2-40B4-BE49-F238E27FC236}">
                <a16:creationId xmlns:a16="http://schemas.microsoft.com/office/drawing/2014/main" id="{0C83AD99-5A87-4A3C-86A1-69F3EE624205}"/>
              </a:ext>
            </a:extLst>
          </p:cNvPr>
          <p:cNvCxnSpPr>
            <a:cxnSpLocks/>
            <a:stCxn id="14" idx="5"/>
            <a:endCxn id="13" idx="1"/>
          </p:cNvCxnSpPr>
          <p:nvPr/>
        </p:nvCxnSpPr>
        <p:spPr>
          <a:xfrm>
            <a:off x="4083320" y="1997350"/>
            <a:ext cx="2645100" cy="1809661"/>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3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1000"/>
                                        <p:tgtEl>
                                          <p:spTgt spid="10"/>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1000"/>
                                        <p:tgtEl>
                                          <p:spTgt spid="14"/>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1CCD498-7067-4307-A46B-30646D95E029}" type="slidenum">
              <a:rPr lang="es-ES" altLang="es-ES" sz="1000">
                <a:solidFill>
                  <a:srgbClr val="78697B"/>
                </a:solidFill>
              </a:rPr>
              <a:pPr eaLnBrk="1" hangingPunct="1"/>
              <a:t>78</a:t>
            </a:fld>
            <a:endParaRPr lang="es-ES" altLang="es-ES" sz="1000">
              <a:solidFill>
                <a:srgbClr val="78697B"/>
              </a:solidFill>
            </a:endParaRPr>
          </a:p>
        </p:txBody>
      </p:sp>
      <p:sp>
        <p:nvSpPr>
          <p:cNvPr id="44036" name="AutoShape 7" descr="Resultado de imagen de icono notas android"/>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s-ES" altLang="es-ES" sz="1800"/>
          </a:p>
        </p:txBody>
      </p:sp>
      <p:sp>
        <p:nvSpPr>
          <p:cNvPr id="18" name="1 Título">
            <a:extLst>
              <a:ext uri="{FF2B5EF4-FFF2-40B4-BE49-F238E27FC236}">
                <a16:creationId xmlns:a16="http://schemas.microsoft.com/office/drawing/2014/main" id="{5E205C79-CC12-42BB-A957-1168C96C1254}"/>
              </a:ext>
            </a:extLst>
          </p:cNvPr>
          <p:cNvSpPr txBox="1">
            <a:spLocks/>
          </p:cNvSpPr>
          <p:nvPr/>
        </p:nvSpPr>
        <p:spPr bwMode="auto">
          <a:xfrm>
            <a:off x="251518" y="0"/>
            <a:ext cx="8748019" cy="49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kern="1200">
                <a:solidFill>
                  <a:srgbClr val="1E4696"/>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2pPr>
            <a:lvl3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3pPr>
            <a:lvl4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4pPr>
            <a:lvl5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5pPr>
            <a:lvl6pPr marL="457200" algn="l" rtl="0" fontAlgn="base">
              <a:spcBef>
                <a:spcPct val="0"/>
              </a:spcBef>
              <a:spcAft>
                <a:spcPct val="0"/>
              </a:spcAft>
              <a:defRPr sz="2400" b="1">
                <a:solidFill>
                  <a:srgbClr val="1E4796"/>
                </a:solidFill>
                <a:latin typeface="Calibri" charset="0"/>
                <a:ea typeface="ＭＳ Ｐゴシック" charset="0"/>
                <a:cs typeface="ＭＳ Ｐゴシック" charset="0"/>
              </a:defRPr>
            </a:lvl6pPr>
            <a:lvl7pPr marL="914400" algn="l" rtl="0" fontAlgn="base">
              <a:spcBef>
                <a:spcPct val="0"/>
              </a:spcBef>
              <a:spcAft>
                <a:spcPct val="0"/>
              </a:spcAft>
              <a:defRPr sz="2400" b="1">
                <a:solidFill>
                  <a:srgbClr val="1E4796"/>
                </a:solidFill>
                <a:latin typeface="Calibri" charset="0"/>
                <a:ea typeface="ＭＳ Ｐゴシック" charset="0"/>
                <a:cs typeface="ＭＳ Ｐゴシック" charset="0"/>
              </a:defRPr>
            </a:lvl7pPr>
            <a:lvl8pPr marL="1371600" algn="l" rtl="0" fontAlgn="base">
              <a:spcBef>
                <a:spcPct val="0"/>
              </a:spcBef>
              <a:spcAft>
                <a:spcPct val="0"/>
              </a:spcAft>
              <a:defRPr sz="2400" b="1">
                <a:solidFill>
                  <a:srgbClr val="1E4796"/>
                </a:solidFill>
                <a:latin typeface="Calibri" charset="0"/>
                <a:ea typeface="ＭＳ Ｐゴシック" charset="0"/>
                <a:cs typeface="ＭＳ Ｐゴシック" charset="0"/>
              </a:defRPr>
            </a:lvl8pPr>
            <a:lvl9pPr marL="1828800" algn="l" rtl="0" fontAlgn="base">
              <a:spcBef>
                <a:spcPct val="0"/>
              </a:spcBef>
              <a:spcAft>
                <a:spcPct val="0"/>
              </a:spcAft>
              <a:defRPr sz="2400" b="1">
                <a:solidFill>
                  <a:srgbClr val="1E4796"/>
                </a:solidFill>
                <a:latin typeface="Calibri" charset="0"/>
                <a:ea typeface="ＭＳ Ｐゴシック" charset="0"/>
                <a:cs typeface="ＭＳ Ｐゴシック" charset="0"/>
              </a:defRPr>
            </a:lvl9pPr>
          </a:lstStyle>
          <a:p>
            <a:pPr eaLnBrk="1" hangingPunct="1"/>
            <a:r>
              <a:rPr lang="es-ES" altLang="es-ES" sz="2400" dirty="0"/>
              <a:t>GRABADORA DE VOZ</a:t>
            </a:r>
          </a:p>
        </p:txBody>
      </p:sp>
      <p:pic>
        <p:nvPicPr>
          <p:cNvPr id="4" name="Imagen 3">
            <a:extLst>
              <a:ext uri="{FF2B5EF4-FFF2-40B4-BE49-F238E27FC236}">
                <a16:creationId xmlns:a16="http://schemas.microsoft.com/office/drawing/2014/main" id="{F9E7A84F-5369-4C04-A012-47C2A3AC85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404" y="872309"/>
            <a:ext cx="650748" cy="619760"/>
          </a:xfrm>
          <a:prstGeom prst="rect">
            <a:avLst/>
          </a:prstGeom>
        </p:spPr>
      </p:pic>
      <p:sp>
        <p:nvSpPr>
          <p:cNvPr id="5" name="CuadroTexto 4">
            <a:extLst>
              <a:ext uri="{FF2B5EF4-FFF2-40B4-BE49-F238E27FC236}">
                <a16:creationId xmlns:a16="http://schemas.microsoft.com/office/drawing/2014/main" id="{E0A4F0A0-9B29-4875-9E99-09B0E8BDE025}"/>
              </a:ext>
            </a:extLst>
          </p:cNvPr>
          <p:cNvSpPr txBox="1"/>
          <p:nvPr/>
        </p:nvSpPr>
        <p:spPr>
          <a:xfrm>
            <a:off x="952152" y="982134"/>
            <a:ext cx="7742585" cy="461665"/>
          </a:xfrm>
          <a:prstGeom prst="rect">
            <a:avLst/>
          </a:prstGeom>
          <a:noFill/>
        </p:spPr>
        <p:txBody>
          <a:bodyPr wrap="square" rtlCol="0">
            <a:spAutoFit/>
          </a:bodyPr>
          <a:lstStyle/>
          <a:p>
            <a:r>
              <a:rPr lang="es-ES" sz="2400" b="1" dirty="0">
                <a:solidFill>
                  <a:srgbClr val="005392"/>
                </a:solidFill>
              </a:rPr>
              <a:t>Para grabar notas de audio...</a:t>
            </a:r>
          </a:p>
        </p:txBody>
      </p:sp>
      <p:pic>
        <p:nvPicPr>
          <p:cNvPr id="7" name="Imagen 6">
            <a:extLst>
              <a:ext uri="{FF2B5EF4-FFF2-40B4-BE49-F238E27FC236}">
                <a16:creationId xmlns:a16="http://schemas.microsoft.com/office/drawing/2014/main" id="{9CB7A0B6-C4D3-4B2F-A4CD-B8270DBB254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9263" y="1622214"/>
            <a:ext cx="1966316" cy="4369593"/>
          </a:xfrm>
          <a:prstGeom prst="rect">
            <a:avLst/>
          </a:prstGeom>
          <a:ln>
            <a:solidFill>
              <a:srgbClr val="629DD1"/>
            </a:solidFill>
          </a:ln>
        </p:spPr>
      </p:pic>
      <p:pic>
        <p:nvPicPr>
          <p:cNvPr id="13" name="Imagen 12">
            <a:extLst>
              <a:ext uri="{FF2B5EF4-FFF2-40B4-BE49-F238E27FC236}">
                <a16:creationId xmlns:a16="http://schemas.microsoft.com/office/drawing/2014/main" id="{D0F3078B-793B-4D6B-B039-0C7964E74D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28420" y="1622214"/>
            <a:ext cx="1966316" cy="4369593"/>
          </a:xfrm>
          <a:prstGeom prst="rect">
            <a:avLst/>
          </a:prstGeom>
          <a:ln>
            <a:solidFill>
              <a:srgbClr val="629DD1"/>
            </a:solidFill>
          </a:ln>
        </p:spPr>
      </p:pic>
      <p:sp>
        <p:nvSpPr>
          <p:cNvPr id="3" name="CuadroTexto 2">
            <a:extLst>
              <a:ext uri="{FF2B5EF4-FFF2-40B4-BE49-F238E27FC236}">
                <a16:creationId xmlns:a16="http://schemas.microsoft.com/office/drawing/2014/main" id="{B947EFE1-79BD-4E1C-9F60-2FD8EAD6B4C9}"/>
              </a:ext>
            </a:extLst>
          </p:cNvPr>
          <p:cNvSpPr txBox="1"/>
          <p:nvPr/>
        </p:nvSpPr>
        <p:spPr>
          <a:xfrm>
            <a:off x="2596243" y="1828800"/>
            <a:ext cx="3886200" cy="5016758"/>
          </a:xfrm>
          <a:prstGeom prst="rect">
            <a:avLst/>
          </a:prstGeom>
          <a:noFill/>
        </p:spPr>
        <p:txBody>
          <a:bodyPr wrap="square" rtlCol="0">
            <a:spAutoFit/>
          </a:bodyPr>
          <a:lstStyle/>
          <a:p>
            <a:r>
              <a:rPr lang="es-ES" sz="2000" dirty="0">
                <a:solidFill>
                  <a:srgbClr val="005392"/>
                </a:solidFill>
              </a:rPr>
              <a:t>¡Precaución con lo que se graba!</a:t>
            </a:r>
          </a:p>
          <a:p>
            <a:endParaRPr lang="es-ES" sz="2000" dirty="0">
              <a:solidFill>
                <a:srgbClr val="005392"/>
              </a:solidFill>
            </a:endParaRPr>
          </a:p>
          <a:p>
            <a:r>
              <a:rPr lang="es-ES" sz="2000" dirty="0">
                <a:solidFill>
                  <a:srgbClr val="005392"/>
                </a:solidFill>
              </a:rPr>
              <a:t>Permite convertir a texto lo que se graba (10 minutos)</a:t>
            </a:r>
          </a:p>
          <a:p>
            <a:endParaRPr lang="es-ES" sz="2000" dirty="0">
              <a:solidFill>
                <a:srgbClr val="005392"/>
              </a:solidFill>
            </a:endParaRPr>
          </a:p>
          <a:p>
            <a:r>
              <a:rPr lang="es-ES" sz="2000" dirty="0">
                <a:solidFill>
                  <a:srgbClr val="005392"/>
                </a:solidFill>
              </a:rPr>
              <a:t>En ajustes, permite elegir la calidad de grabación</a:t>
            </a:r>
          </a:p>
          <a:p>
            <a:endParaRPr lang="es-ES" sz="2000" dirty="0">
              <a:solidFill>
                <a:srgbClr val="005392"/>
              </a:solidFill>
            </a:endParaRPr>
          </a:p>
          <a:p>
            <a:r>
              <a:rPr lang="es-ES" sz="2000" dirty="0">
                <a:solidFill>
                  <a:srgbClr val="005392"/>
                </a:solidFill>
              </a:rPr>
              <a:t>Podemos bloquear las llamadas durante la grabación</a:t>
            </a:r>
          </a:p>
          <a:p>
            <a:endParaRPr lang="es-ES" sz="2000" dirty="0">
              <a:solidFill>
                <a:srgbClr val="005392"/>
              </a:solidFill>
            </a:endParaRPr>
          </a:p>
          <a:p>
            <a:r>
              <a:rPr lang="es-ES" sz="2000" dirty="0">
                <a:solidFill>
                  <a:srgbClr val="005392"/>
                </a:solidFill>
              </a:rPr>
              <a:t>Terminada la grabación damos un nombre</a:t>
            </a:r>
          </a:p>
          <a:p>
            <a:endParaRPr lang="es-ES" sz="2000" dirty="0">
              <a:solidFill>
                <a:srgbClr val="005392"/>
              </a:solidFill>
            </a:endParaRPr>
          </a:p>
          <a:p>
            <a:r>
              <a:rPr lang="es-ES" sz="2000" dirty="0">
                <a:solidFill>
                  <a:srgbClr val="005392"/>
                </a:solidFill>
              </a:rPr>
              <a:t>Podemos enviar la grabación a la tarjeta SD</a:t>
            </a:r>
          </a:p>
        </p:txBody>
      </p:sp>
      <p:sp>
        <p:nvSpPr>
          <p:cNvPr id="10" name="Diagrama de flujo: conector 9">
            <a:extLst>
              <a:ext uri="{FF2B5EF4-FFF2-40B4-BE49-F238E27FC236}">
                <a16:creationId xmlns:a16="http://schemas.microsoft.com/office/drawing/2014/main" id="{F5AAEDE0-739D-4775-830D-B55BCB5AA531}"/>
              </a:ext>
            </a:extLst>
          </p:cNvPr>
          <p:cNvSpPr/>
          <p:nvPr/>
        </p:nvSpPr>
        <p:spPr>
          <a:xfrm>
            <a:off x="2156763" y="1792505"/>
            <a:ext cx="216000" cy="2160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1" name="Conector recto de flecha 10">
            <a:extLst>
              <a:ext uri="{FF2B5EF4-FFF2-40B4-BE49-F238E27FC236}">
                <a16:creationId xmlns:a16="http://schemas.microsoft.com/office/drawing/2014/main" id="{763EEE36-6471-4FBB-BF66-875C8AC9EB1B}"/>
              </a:ext>
            </a:extLst>
          </p:cNvPr>
          <p:cNvCxnSpPr>
            <a:cxnSpLocks/>
            <a:stCxn id="10" idx="6"/>
          </p:cNvCxnSpPr>
          <p:nvPr/>
        </p:nvCxnSpPr>
        <p:spPr>
          <a:xfrm flipV="1">
            <a:off x="2372763" y="1824137"/>
            <a:ext cx="4355657" cy="76368"/>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24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up)">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up)">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wipe(up)">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1)">
                                      <p:cBhvr>
                                        <p:cTn id="47" dur="1000"/>
                                        <p:tgtEl>
                                          <p:spTgt spid="10"/>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childTnLst>
                          </p:cTn>
                        </p:par>
                        <p:par>
                          <p:cTn id="52" fill="hold">
                            <p:stCondLst>
                              <p:cond delay="1500"/>
                            </p:stCondLst>
                            <p:childTnLst>
                              <p:par>
                                <p:cTn id="53" presetID="22" presetClass="entr" presetSubtype="8"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uiExpand="1" build="p"/>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Título"/>
          <p:cNvSpPr>
            <a:spLocks noGrp="1"/>
          </p:cNvSpPr>
          <p:nvPr>
            <p:ph type="title"/>
          </p:nvPr>
        </p:nvSpPr>
        <p:spPr>
          <a:xfrm>
            <a:off x="557215" y="60328"/>
            <a:ext cx="4992685" cy="460372"/>
          </a:xfrm>
        </p:spPr>
        <p:txBody>
          <a:bodyPr/>
          <a:lstStyle/>
          <a:p>
            <a:pPr eaLnBrk="1" hangingPunct="1"/>
            <a:r>
              <a:rPr lang="es-ES" altLang="es-ES" sz="2400" dirty="0"/>
              <a:t>RELOJ</a:t>
            </a:r>
            <a:endParaRPr lang="es-ES" altLang="es-ES" dirty="0"/>
          </a:p>
        </p:txBody>
      </p:sp>
      <p:sp>
        <p:nvSpPr>
          <p:cNvPr id="4505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D2DDF13-3289-4904-8372-5E35719294A3}" type="slidenum">
              <a:rPr lang="es-ES" altLang="es-ES" sz="1000">
                <a:solidFill>
                  <a:srgbClr val="78697B"/>
                </a:solidFill>
              </a:rPr>
              <a:pPr eaLnBrk="1" hangingPunct="1"/>
              <a:t>79</a:t>
            </a:fld>
            <a:endParaRPr lang="es-ES" altLang="es-ES" sz="1000">
              <a:solidFill>
                <a:srgbClr val="78697B"/>
              </a:solidFill>
            </a:endParaRPr>
          </a:p>
        </p:txBody>
      </p:sp>
      <p:sp>
        <p:nvSpPr>
          <p:cNvPr id="45059" name="4 CuadroTexto"/>
          <p:cNvSpPr txBox="1">
            <a:spLocks noChangeArrowheads="1"/>
          </p:cNvSpPr>
          <p:nvPr/>
        </p:nvSpPr>
        <p:spPr bwMode="auto">
          <a:xfrm>
            <a:off x="480218" y="4141201"/>
            <a:ext cx="492998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r>
              <a:rPr lang="es-ES" altLang="es-ES" sz="1800" dirty="0">
                <a:solidFill>
                  <a:srgbClr val="005392"/>
                </a:solidFill>
              </a:rPr>
              <a:t>Al pulsar + se crea una alarma.</a:t>
            </a:r>
          </a:p>
          <a:p>
            <a:pPr algn="just" eaLnBrk="1" hangingPunct="1"/>
            <a:endParaRPr lang="es-ES" altLang="es-ES" sz="1800" dirty="0">
              <a:solidFill>
                <a:srgbClr val="005392"/>
              </a:solidFill>
            </a:endParaRPr>
          </a:p>
          <a:p>
            <a:pPr algn="just" eaLnBrk="1" hangingPunct="1"/>
            <a:r>
              <a:rPr lang="es-ES" altLang="es-ES" sz="1800" dirty="0">
                <a:solidFill>
                  <a:srgbClr val="005392"/>
                </a:solidFill>
              </a:rPr>
              <a:t>Se  puede definir  el día y la hora en la que sonará, el tipo de alarma, el tono y  las veces que se repetirá</a:t>
            </a:r>
          </a:p>
          <a:p>
            <a:pPr algn="just" eaLnBrk="1" hangingPunct="1"/>
            <a:endParaRPr lang="es-ES" altLang="es-ES" sz="1800" dirty="0">
              <a:solidFill>
                <a:srgbClr val="005392"/>
              </a:solidFill>
            </a:endParaRPr>
          </a:p>
          <a:p>
            <a:pPr algn="just" eaLnBrk="1" hangingPunct="1"/>
            <a:r>
              <a:rPr lang="es-ES" altLang="es-ES" sz="1800" dirty="0">
                <a:solidFill>
                  <a:srgbClr val="005392"/>
                </a:solidFill>
              </a:rPr>
              <a:t>Se pueden almacenar varias alarmas</a:t>
            </a:r>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339" y="1876160"/>
            <a:ext cx="2228850"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2207"/>
          <a:stretch/>
        </p:blipFill>
        <p:spPr bwMode="auto">
          <a:xfrm>
            <a:off x="480218" y="2159207"/>
            <a:ext cx="2217738" cy="188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8 CuadroTexto"/>
          <p:cNvSpPr txBox="1">
            <a:spLocks noChangeArrowheads="1"/>
          </p:cNvSpPr>
          <p:nvPr/>
        </p:nvSpPr>
        <p:spPr bwMode="auto">
          <a:xfrm>
            <a:off x="1589087" y="839790"/>
            <a:ext cx="70056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dirty="0">
                <a:solidFill>
                  <a:srgbClr val="005392"/>
                </a:solidFill>
              </a:rPr>
              <a:t>El reloj tiene, además de la hora, otras funcionalidades de UTILIDAD:</a:t>
            </a:r>
            <a:endParaRPr lang="es-ES" altLang="es-ES" dirty="0">
              <a:solidFill>
                <a:srgbClr val="005392"/>
              </a:solidFill>
            </a:endParaRPr>
          </a:p>
        </p:txBody>
      </p:sp>
      <p:sp>
        <p:nvSpPr>
          <p:cNvPr id="10" name="9 CuadroTexto"/>
          <p:cNvSpPr txBox="1"/>
          <p:nvPr/>
        </p:nvSpPr>
        <p:spPr>
          <a:xfrm>
            <a:off x="652910" y="1676105"/>
            <a:ext cx="2293938" cy="400110"/>
          </a:xfrm>
          <a:prstGeom prst="rect">
            <a:avLst/>
          </a:prstGeom>
          <a:noFill/>
        </p:spPr>
        <p:txBody>
          <a:bodyPr>
            <a:spAutoFit/>
          </a:bodyPr>
          <a:lstStyle/>
          <a:p>
            <a:pPr>
              <a:defRPr/>
            </a:pPr>
            <a:r>
              <a:rPr lang="es-ES_tradnl" sz="2000" b="1" dirty="0">
                <a:solidFill>
                  <a:schemeClr val="accent2">
                    <a:lumMod val="75000"/>
                  </a:schemeClr>
                </a:solidFill>
              </a:rPr>
              <a:t>1._ALARMA</a:t>
            </a:r>
            <a:endParaRPr lang="es-ES" sz="2000" b="1" dirty="0">
              <a:solidFill>
                <a:schemeClr val="accent2">
                  <a:lumMod val="75000"/>
                </a:schemeClr>
              </a:solidFill>
            </a:endParaRPr>
          </a:p>
        </p:txBody>
      </p:sp>
      <p:pic>
        <p:nvPicPr>
          <p:cNvPr id="11" name="Picture 2">
            <a:extLst>
              <a:ext uri="{FF2B5EF4-FFF2-40B4-BE49-F238E27FC236}">
                <a16:creationId xmlns:a16="http://schemas.microsoft.com/office/drawing/2014/main" id="{B2A02C5B-6EA4-4BDA-B270-DF111776AA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938"/>
          <a:stretch/>
        </p:blipFill>
        <p:spPr bwMode="auto">
          <a:xfrm>
            <a:off x="233362" y="778602"/>
            <a:ext cx="7097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iagrama de flujo: conector 11">
            <a:extLst>
              <a:ext uri="{FF2B5EF4-FFF2-40B4-BE49-F238E27FC236}">
                <a16:creationId xmlns:a16="http://schemas.microsoft.com/office/drawing/2014/main" id="{866771EF-D4FB-481E-B337-AA6D6B8B34AF}"/>
              </a:ext>
            </a:extLst>
          </p:cNvPr>
          <p:cNvSpPr/>
          <p:nvPr/>
        </p:nvSpPr>
        <p:spPr>
          <a:xfrm>
            <a:off x="2312655" y="2670907"/>
            <a:ext cx="457200" cy="4572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3" name="Conector recto de flecha 12">
            <a:extLst>
              <a:ext uri="{FF2B5EF4-FFF2-40B4-BE49-F238E27FC236}">
                <a16:creationId xmlns:a16="http://schemas.microsoft.com/office/drawing/2014/main" id="{08E37920-5323-4C74-B145-4861A87E925C}"/>
              </a:ext>
            </a:extLst>
          </p:cNvPr>
          <p:cNvCxnSpPr>
            <a:cxnSpLocks/>
            <a:stCxn id="12" idx="6"/>
            <a:endCxn id="45060" idx="1"/>
          </p:cNvCxnSpPr>
          <p:nvPr/>
        </p:nvCxnSpPr>
        <p:spPr>
          <a:xfrm>
            <a:off x="2769855" y="2899507"/>
            <a:ext cx="3088484" cy="958647"/>
          </a:xfrm>
          <a:prstGeom prst="straightConnector1">
            <a:avLst/>
          </a:prstGeom>
          <a:ln w="1905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40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up)">
                                      <p:cBhvr>
                                        <p:cTn id="7" dur="500"/>
                                        <p:tgtEl>
                                          <p:spTgt spid="450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5061"/>
                                        </p:tgtEl>
                                        <p:attrNameLst>
                                          <p:attrName>style.visibility</p:attrName>
                                        </p:attrNameLst>
                                      </p:cBhvr>
                                      <p:to>
                                        <p:strVal val="visible"/>
                                      </p:to>
                                    </p:set>
                                    <p:animEffect transition="in" filter="wipe(left)">
                                      <p:cBhvr>
                                        <p:cTn id="16" dur="500"/>
                                        <p:tgtEl>
                                          <p:spTgt spid="450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5059"/>
                                        </p:tgtEl>
                                        <p:attrNameLst>
                                          <p:attrName>style.visibility</p:attrName>
                                        </p:attrNameLst>
                                      </p:cBhvr>
                                      <p:to>
                                        <p:strVal val="visible"/>
                                      </p:to>
                                    </p:set>
                                    <p:animEffect transition="in" filter="wipe(up)">
                                      <p:cBhvr>
                                        <p:cTn id="21" dur="500"/>
                                        <p:tgtEl>
                                          <p:spTgt spid="4505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1000"/>
                                        <p:tgtEl>
                                          <p:spTgt spid="12"/>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45060"/>
                                        </p:tgtEl>
                                        <p:attrNameLst>
                                          <p:attrName>style.visibility</p:attrName>
                                        </p:attrNameLst>
                                      </p:cBhvr>
                                      <p:to>
                                        <p:strVal val="visible"/>
                                      </p:to>
                                    </p:set>
                                    <p:animEffect transition="in" filter="wipe(left)">
                                      <p:cBhvr>
                                        <p:cTn id="34"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3" grpId="0"/>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4F03D56-7FBB-4D27-93D6-B264E11E6407}"/>
              </a:ext>
            </a:extLst>
          </p:cNvPr>
          <p:cNvSpPr>
            <a:spLocks noGrp="1"/>
          </p:cNvSpPr>
          <p:nvPr>
            <p:ph type="sldNum" sz="quarter" idx="10"/>
          </p:nvPr>
        </p:nvSpPr>
        <p:spPr/>
        <p:txBody>
          <a:bodyPr/>
          <a:lstStyle/>
          <a:p>
            <a:fld id="{E9B52608-13A2-4953-8011-EA7EC8577D97}" type="slidenum">
              <a:rPr lang="es-ES" altLang="es-ES" smtClean="0"/>
              <a:pPr/>
              <a:t>8</a:t>
            </a:fld>
            <a:endParaRPr lang="es-ES" altLang="es-ES" dirty="0"/>
          </a:p>
        </p:txBody>
      </p:sp>
      <p:sp>
        <p:nvSpPr>
          <p:cNvPr id="5" name="4 Título">
            <a:extLst>
              <a:ext uri="{FF2B5EF4-FFF2-40B4-BE49-F238E27FC236}">
                <a16:creationId xmlns:a16="http://schemas.microsoft.com/office/drawing/2014/main" id="{DDCBD027-5AE0-4535-B5EC-A442DCB929D1}"/>
              </a:ext>
            </a:extLst>
          </p:cNvPr>
          <p:cNvSpPr>
            <a:spLocks noGrp="1"/>
          </p:cNvSpPr>
          <p:nvPr>
            <p:ph type="title"/>
          </p:nvPr>
        </p:nvSpPr>
        <p:spPr>
          <a:xfrm>
            <a:off x="251520" y="70744"/>
            <a:ext cx="5749230" cy="450553"/>
          </a:xfrm>
        </p:spPr>
        <p:txBody>
          <a:bodyPr/>
          <a:lstStyle/>
          <a:p>
            <a:pPr eaLnBrk="1" hangingPunct="1"/>
            <a:r>
              <a:rPr lang="es-ES" altLang="es-ES" sz="2200" dirty="0"/>
              <a:t>ICONOS DE PANTALLA</a:t>
            </a:r>
          </a:p>
        </p:txBody>
      </p:sp>
      <p:pic>
        <p:nvPicPr>
          <p:cNvPr id="11" name="Imagen 10" descr="Imagen que contiene captura de pantalla, computadora&#10;&#10;Descripción generada automáticamente">
            <a:extLst>
              <a:ext uri="{FF2B5EF4-FFF2-40B4-BE49-F238E27FC236}">
                <a16:creationId xmlns:a16="http://schemas.microsoft.com/office/drawing/2014/main" id="{73C50420-819F-432A-A7DA-0A96CEB099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9" y="4234981"/>
            <a:ext cx="1128955" cy="2007031"/>
          </a:xfrm>
          <a:prstGeom prst="rect">
            <a:avLst/>
          </a:prstGeom>
        </p:spPr>
      </p:pic>
      <p:pic>
        <p:nvPicPr>
          <p:cNvPr id="12" name="Imagen 11" descr="Imagen que contiene captura de pantalla, computadora&#10;&#10;Descripción generada automáticamente">
            <a:extLst>
              <a:ext uri="{FF2B5EF4-FFF2-40B4-BE49-F238E27FC236}">
                <a16:creationId xmlns:a16="http://schemas.microsoft.com/office/drawing/2014/main" id="{E9ECF649-D9DF-4ACF-BCD0-8BEC7BFA43CC}"/>
              </a:ext>
            </a:extLst>
          </p:cNvPr>
          <p:cNvPicPr>
            <a:picLocks noChangeAspect="1"/>
          </p:cNvPicPr>
          <p:nvPr/>
        </p:nvPicPr>
        <p:blipFill rotWithShape="1">
          <a:blip r:embed="rId4">
            <a:extLst>
              <a:ext uri="{28A0092B-C50C-407E-A947-70E740481C1C}">
                <a14:useLocalDpi xmlns:a14="http://schemas.microsoft.com/office/drawing/2010/main" val="0"/>
              </a:ext>
            </a:extLst>
          </a:blip>
          <a:srcRect b="79541"/>
          <a:stretch/>
        </p:blipFill>
        <p:spPr>
          <a:xfrm>
            <a:off x="674657" y="797698"/>
            <a:ext cx="7621619" cy="2772070"/>
          </a:xfrm>
          <a:prstGeom prst="rect">
            <a:avLst/>
          </a:prstGeom>
        </p:spPr>
      </p:pic>
      <p:pic>
        <p:nvPicPr>
          <p:cNvPr id="13" name="Imagen 12" descr="Imagen que contiene captura de pantalla, computadora&#10;&#10;Descripción generada automáticamente">
            <a:extLst>
              <a:ext uri="{FF2B5EF4-FFF2-40B4-BE49-F238E27FC236}">
                <a16:creationId xmlns:a16="http://schemas.microsoft.com/office/drawing/2014/main" id="{05F5CDB3-7607-4962-8D8D-162417213B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83"/>
          <a:stretch/>
        </p:blipFill>
        <p:spPr>
          <a:xfrm>
            <a:off x="3465082" y="4757058"/>
            <a:ext cx="3726132" cy="1484954"/>
          </a:xfrm>
          <a:prstGeom prst="rect">
            <a:avLst/>
          </a:prstGeom>
        </p:spPr>
      </p:pic>
      <p:sp>
        <p:nvSpPr>
          <p:cNvPr id="14" name="Rectángulo 13">
            <a:extLst>
              <a:ext uri="{FF2B5EF4-FFF2-40B4-BE49-F238E27FC236}">
                <a16:creationId xmlns:a16="http://schemas.microsoft.com/office/drawing/2014/main" id="{BA1044A2-3A5C-414C-9D44-0A8713251F27}"/>
              </a:ext>
            </a:extLst>
          </p:cNvPr>
          <p:cNvSpPr/>
          <p:nvPr/>
        </p:nvSpPr>
        <p:spPr>
          <a:xfrm>
            <a:off x="158531" y="4076054"/>
            <a:ext cx="1282813" cy="294468"/>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sp>
        <p:nvSpPr>
          <p:cNvPr id="15" name="Rectángulo 14">
            <a:extLst>
              <a:ext uri="{FF2B5EF4-FFF2-40B4-BE49-F238E27FC236}">
                <a16:creationId xmlns:a16="http://schemas.microsoft.com/office/drawing/2014/main" id="{7C29D148-B26F-4AE6-BCEF-41094CB2885D}"/>
              </a:ext>
            </a:extLst>
          </p:cNvPr>
          <p:cNvSpPr/>
          <p:nvPr/>
        </p:nvSpPr>
        <p:spPr>
          <a:xfrm>
            <a:off x="174589" y="5765369"/>
            <a:ext cx="1282813" cy="476643"/>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7" name="Conector recto de flecha 16">
            <a:extLst>
              <a:ext uri="{FF2B5EF4-FFF2-40B4-BE49-F238E27FC236}">
                <a16:creationId xmlns:a16="http://schemas.microsoft.com/office/drawing/2014/main" id="{773EEAF9-10C1-4400-B1C5-DDFE625AC170}"/>
              </a:ext>
            </a:extLst>
          </p:cNvPr>
          <p:cNvCxnSpPr>
            <a:stCxn id="14" idx="0"/>
          </p:cNvCxnSpPr>
          <p:nvPr/>
        </p:nvCxnSpPr>
        <p:spPr>
          <a:xfrm flipV="1">
            <a:off x="799938" y="3569768"/>
            <a:ext cx="1540306" cy="506286"/>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4D6E277E-E199-4560-B042-123E4BD63427}"/>
              </a:ext>
            </a:extLst>
          </p:cNvPr>
          <p:cNvCxnSpPr>
            <a:cxnSpLocks/>
            <a:stCxn id="15" idx="3"/>
          </p:cNvCxnSpPr>
          <p:nvPr/>
        </p:nvCxnSpPr>
        <p:spPr>
          <a:xfrm flipV="1">
            <a:off x="1457402" y="5470901"/>
            <a:ext cx="2007680" cy="532790"/>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74C07160-0FC6-45ED-AA43-A9BBDF53174C}"/>
              </a:ext>
            </a:extLst>
          </p:cNvPr>
          <p:cNvSpPr txBox="1"/>
          <p:nvPr/>
        </p:nvSpPr>
        <p:spPr>
          <a:xfrm>
            <a:off x="3797085" y="1611933"/>
            <a:ext cx="4029559" cy="400110"/>
          </a:xfrm>
          <a:prstGeom prst="rect">
            <a:avLst/>
          </a:prstGeom>
          <a:noFill/>
        </p:spPr>
        <p:txBody>
          <a:bodyPr wrap="square" rtlCol="0" anchor="ctr" anchorCtr="0">
            <a:spAutoFit/>
          </a:bodyPr>
          <a:lstStyle/>
          <a:p>
            <a:pPr algn="ctr"/>
            <a:r>
              <a:rPr lang="es-ES" sz="2000" b="1" dirty="0">
                <a:solidFill>
                  <a:schemeClr val="bg1"/>
                </a:solidFill>
              </a:rPr>
              <a:t>Barra de estado del teléfono</a:t>
            </a:r>
          </a:p>
        </p:txBody>
      </p:sp>
      <p:sp>
        <p:nvSpPr>
          <p:cNvPr id="22" name="Cerrar llave 21">
            <a:extLst>
              <a:ext uri="{FF2B5EF4-FFF2-40B4-BE49-F238E27FC236}">
                <a16:creationId xmlns:a16="http://schemas.microsoft.com/office/drawing/2014/main" id="{6D4B43B6-95ED-4544-976A-F4B8160FFF37}"/>
              </a:ext>
            </a:extLst>
          </p:cNvPr>
          <p:cNvSpPr/>
          <p:nvPr/>
        </p:nvSpPr>
        <p:spPr>
          <a:xfrm rot="5400000">
            <a:off x="5709391" y="-729832"/>
            <a:ext cx="464949" cy="4346873"/>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3" name="CuadroTexto 22">
            <a:extLst>
              <a:ext uri="{FF2B5EF4-FFF2-40B4-BE49-F238E27FC236}">
                <a16:creationId xmlns:a16="http://schemas.microsoft.com/office/drawing/2014/main" id="{C8BDF35F-41D9-4C1C-8CB4-F933A86FC23F}"/>
              </a:ext>
            </a:extLst>
          </p:cNvPr>
          <p:cNvSpPr txBox="1"/>
          <p:nvPr/>
        </p:nvSpPr>
        <p:spPr>
          <a:xfrm>
            <a:off x="847725" y="1611933"/>
            <a:ext cx="2617358" cy="400110"/>
          </a:xfrm>
          <a:prstGeom prst="rect">
            <a:avLst/>
          </a:prstGeom>
          <a:noFill/>
        </p:spPr>
        <p:txBody>
          <a:bodyPr wrap="square" rtlCol="0" anchor="ctr" anchorCtr="0">
            <a:spAutoFit/>
          </a:bodyPr>
          <a:lstStyle/>
          <a:p>
            <a:pPr algn="ctr"/>
            <a:r>
              <a:rPr lang="es-ES" sz="2000" b="1" dirty="0">
                <a:solidFill>
                  <a:schemeClr val="bg1"/>
                </a:solidFill>
              </a:rPr>
              <a:t>Barra de avisos</a:t>
            </a:r>
          </a:p>
        </p:txBody>
      </p:sp>
      <p:sp>
        <p:nvSpPr>
          <p:cNvPr id="24" name="Cerrar llave 23">
            <a:extLst>
              <a:ext uri="{FF2B5EF4-FFF2-40B4-BE49-F238E27FC236}">
                <a16:creationId xmlns:a16="http://schemas.microsoft.com/office/drawing/2014/main" id="{6F5D4D52-F550-4310-BF62-AC2465F6279F}"/>
              </a:ext>
            </a:extLst>
          </p:cNvPr>
          <p:cNvSpPr/>
          <p:nvPr/>
        </p:nvSpPr>
        <p:spPr>
          <a:xfrm rot="5400000">
            <a:off x="1909600" y="120598"/>
            <a:ext cx="464949" cy="2646014"/>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398937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750"/>
                                        <p:tgtEl>
                                          <p:spTgt spid="17"/>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Effect transition="in" filter="fad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1000"/>
                                        <p:tgtEl>
                                          <p:spTgt spid="2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1000"/>
                                        <p:tgtEl>
                                          <p:spTgt spid="24"/>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10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1)">
                                      <p:cBhvr>
                                        <p:cTn id="46" dur="2000"/>
                                        <p:tgtEl>
                                          <p:spTgt spid="15"/>
                                        </p:tgtEl>
                                      </p:cBhvr>
                                    </p:animEffect>
                                  </p:childTnLst>
                                </p:cTn>
                              </p:par>
                            </p:childTnLst>
                          </p:cTn>
                        </p:par>
                        <p:par>
                          <p:cTn id="47" fill="hold">
                            <p:stCondLst>
                              <p:cond delay="2000"/>
                            </p:stCondLst>
                            <p:childTnLst>
                              <p:par>
                                <p:cTn id="48" presetID="22" presetClass="entr" presetSubtype="4"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750"/>
                                        <p:tgtEl>
                                          <p:spTgt spid="18"/>
                                        </p:tgtEl>
                                      </p:cBhvr>
                                    </p:animEffect>
                                  </p:childTnLst>
                                </p:cTn>
                              </p:par>
                              <p:par>
                                <p:cTn id="51" presetID="53" presetClass="entr" presetSubtype="16"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1000" fill="hold"/>
                                        <p:tgtEl>
                                          <p:spTgt spid="13"/>
                                        </p:tgtEl>
                                        <p:attrNameLst>
                                          <p:attrName>ppt_w</p:attrName>
                                        </p:attrNameLst>
                                      </p:cBhvr>
                                      <p:tavLst>
                                        <p:tav tm="0">
                                          <p:val>
                                            <p:fltVal val="0"/>
                                          </p:val>
                                        </p:tav>
                                        <p:tav tm="100000">
                                          <p:val>
                                            <p:strVal val="#ppt_w"/>
                                          </p:val>
                                        </p:tav>
                                      </p:tavLst>
                                    </p:anim>
                                    <p:anim calcmode="lin" valueType="num">
                                      <p:cBhvr>
                                        <p:cTn id="54" dur="1000" fill="hold"/>
                                        <p:tgtEl>
                                          <p:spTgt spid="13"/>
                                        </p:tgtEl>
                                        <p:attrNameLst>
                                          <p:attrName>ppt_h</p:attrName>
                                        </p:attrNameLst>
                                      </p:cBhvr>
                                      <p:tavLst>
                                        <p:tav tm="0">
                                          <p:val>
                                            <p:fltVal val="0"/>
                                          </p:val>
                                        </p:tav>
                                        <p:tav tm="100000">
                                          <p:val>
                                            <p:strVal val="#ppt_h"/>
                                          </p:val>
                                        </p:tav>
                                      </p:tavLst>
                                    </p:anim>
                                    <p:animEffect transition="in" filter="fade">
                                      <p:cBhvr>
                                        <p:cTn id="5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1" grpId="0"/>
      <p:bldP spid="22" grpId="0" animBg="1"/>
      <p:bldP spid="23" grpId="0"/>
      <p:bldP spid="2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8C52B82-1B2B-4C0A-AAA1-936071759B47}" type="slidenum">
              <a:rPr lang="es-ES" altLang="es-ES" sz="1000">
                <a:solidFill>
                  <a:srgbClr val="78697B"/>
                </a:solidFill>
              </a:rPr>
              <a:pPr eaLnBrk="1" hangingPunct="1"/>
              <a:t>80</a:t>
            </a:fld>
            <a:endParaRPr lang="es-ES" altLang="es-ES" sz="1000">
              <a:solidFill>
                <a:srgbClr val="78697B"/>
              </a:solidFill>
            </a:endParaRPr>
          </a:p>
        </p:txBody>
      </p:sp>
      <p:sp>
        <p:nvSpPr>
          <p:cNvPr id="46083" name="4 CuadroTexto"/>
          <p:cNvSpPr txBox="1">
            <a:spLocks noChangeArrowheads="1"/>
          </p:cNvSpPr>
          <p:nvPr/>
        </p:nvSpPr>
        <p:spPr bwMode="auto">
          <a:xfrm>
            <a:off x="3824288" y="2288383"/>
            <a:ext cx="22574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just" eaLnBrk="1" hangingPunct="1"/>
            <a:r>
              <a:rPr lang="es-ES" altLang="es-ES" sz="1800" dirty="0">
                <a:solidFill>
                  <a:srgbClr val="005392"/>
                </a:solidFill>
              </a:rPr>
              <a:t>Permite elegir una o varias ciudades del mundo para poder consultar y guardar su configuración horaria</a:t>
            </a:r>
          </a:p>
        </p:txBody>
      </p:sp>
      <p:sp>
        <p:nvSpPr>
          <p:cNvPr id="10" name="9 CuadroTexto"/>
          <p:cNvSpPr txBox="1"/>
          <p:nvPr/>
        </p:nvSpPr>
        <p:spPr>
          <a:xfrm>
            <a:off x="1341437" y="1046928"/>
            <a:ext cx="3492500" cy="400110"/>
          </a:xfrm>
          <a:prstGeom prst="rect">
            <a:avLst/>
          </a:prstGeom>
          <a:noFill/>
        </p:spPr>
        <p:txBody>
          <a:bodyPr>
            <a:spAutoFit/>
          </a:bodyPr>
          <a:lstStyle/>
          <a:p>
            <a:pPr>
              <a:defRPr/>
            </a:pPr>
            <a:r>
              <a:rPr lang="es-ES_tradnl" sz="2000" b="1" dirty="0">
                <a:solidFill>
                  <a:schemeClr val="accent2">
                    <a:lumMod val="75000"/>
                  </a:schemeClr>
                </a:solidFill>
              </a:rPr>
              <a:t>2._RELOJ MUNDIAL</a:t>
            </a:r>
            <a:endParaRPr lang="es-ES" sz="2000" b="1" dirty="0">
              <a:solidFill>
                <a:schemeClr val="accent2">
                  <a:lumMod val="75000"/>
                </a:schemeClr>
              </a:solidFill>
            </a:endParaRPr>
          </a:p>
        </p:txBody>
      </p:sp>
      <p:pic>
        <p:nvPicPr>
          <p:cNvPr id="46087" name="12 Imagen" descr="RELMU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13" y="1693865"/>
            <a:ext cx="2601912" cy="4335462"/>
          </a:xfrm>
          <a:prstGeom prst="rect">
            <a:avLst/>
          </a:prstGeom>
          <a:noFill/>
          <a:ln w="9525">
            <a:solidFill>
              <a:srgbClr val="629DD1"/>
            </a:solidFill>
            <a:miter lim="800000"/>
            <a:headEnd/>
            <a:tailEnd/>
          </a:ln>
          <a:extLst>
            <a:ext uri="{909E8E84-426E-40DD-AFC4-6F175D3DCCD1}">
              <a14:hiddenFill xmlns:a14="http://schemas.microsoft.com/office/drawing/2010/main">
                <a:solidFill>
                  <a:srgbClr val="FFFFFF"/>
                </a:solidFill>
              </a14:hiddenFill>
            </a:ext>
          </a:extLst>
        </p:spPr>
      </p:pic>
      <p:pic>
        <p:nvPicPr>
          <p:cNvPr id="46088" name="13 Imagen" descr="RELMUN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1577" y="1693865"/>
            <a:ext cx="2498725" cy="4141787"/>
          </a:xfrm>
          <a:prstGeom prst="rect">
            <a:avLst/>
          </a:prstGeom>
          <a:noFill/>
          <a:ln w="9525">
            <a:solidFill>
              <a:srgbClr val="629DD1"/>
            </a:solidFill>
            <a:miter lim="800000"/>
            <a:headEnd/>
            <a:tailEnd/>
          </a:ln>
          <a:extLst>
            <a:ext uri="{909E8E84-426E-40DD-AFC4-6F175D3DCCD1}">
              <a14:hiddenFill xmlns:a14="http://schemas.microsoft.com/office/drawing/2010/main">
                <a:solidFill>
                  <a:srgbClr val="FFFFFF"/>
                </a:solidFill>
              </a14:hiddenFill>
            </a:ext>
          </a:extLst>
        </p:spPr>
      </p:pic>
      <p:sp>
        <p:nvSpPr>
          <p:cNvPr id="14" name="1 Título">
            <a:extLst>
              <a:ext uri="{FF2B5EF4-FFF2-40B4-BE49-F238E27FC236}">
                <a16:creationId xmlns:a16="http://schemas.microsoft.com/office/drawing/2014/main" id="{0A60371B-C5FB-4808-8071-78D0A96EC654}"/>
              </a:ext>
            </a:extLst>
          </p:cNvPr>
          <p:cNvSpPr>
            <a:spLocks noGrp="1"/>
          </p:cNvSpPr>
          <p:nvPr>
            <p:ph type="title"/>
          </p:nvPr>
        </p:nvSpPr>
        <p:spPr>
          <a:xfrm>
            <a:off x="431800" y="50762"/>
            <a:ext cx="8567738" cy="469937"/>
          </a:xfrm>
        </p:spPr>
        <p:txBody>
          <a:bodyPr/>
          <a:lstStyle/>
          <a:p>
            <a:pPr eaLnBrk="1" hangingPunct="1"/>
            <a:r>
              <a:rPr lang="es-ES" altLang="es-ES" sz="2400" dirty="0"/>
              <a:t>RELOJ</a:t>
            </a:r>
          </a:p>
        </p:txBody>
      </p:sp>
      <p:pic>
        <p:nvPicPr>
          <p:cNvPr id="15" name="Picture 2">
            <a:extLst>
              <a:ext uri="{FF2B5EF4-FFF2-40B4-BE49-F238E27FC236}">
                <a16:creationId xmlns:a16="http://schemas.microsoft.com/office/drawing/2014/main" id="{DE664D6E-03C2-460C-9CF4-FB7AFFBD16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938"/>
          <a:stretch/>
        </p:blipFill>
        <p:spPr bwMode="auto">
          <a:xfrm>
            <a:off x="233362" y="778602"/>
            <a:ext cx="7097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99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wipe(left)">
                                      <p:cBhvr>
                                        <p:cTn id="12" dur="500"/>
                                        <p:tgtEl>
                                          <p:spTgt spid="46087"/>
                                        </p:tgtEl>
                                      </p:cBhvr>
                                    </p:animEffect>
                                  </p:childTnLst>
                                </p:cTn>
                              </p:par>
                            </p:childTnLst>
                          </p:cTn>
                        </p:par>
                        <p:par>
                          <p:cTn id="13" fill="hold">
                            <p:stCondLst>
                              <p:cond delay="500"/>
                            </p:stCondLst>
                            <p:childTnLst>
                              <p:par>
                                <p:cTn id="14" presetID="22" presetClass="entr" presetSubtype="1" fill="hold" grpId="0" nodeType="afterEffect">
                                  <p:stCondLst>
                                    <p:cond delay="1500"/>
                                  </p:stCondLst>
                                  <p:childTnLst>
                                    <p:set>
                                      <p:cBhvr>
                                        <p:cTn id="15" dur="1" fill="hold">
                                          <p:stCondLst>
                                            <p:cond delay="0"/>
                                          </p:stCondLst>
                                        </p:cTn>
                                        <p:tgtEl>
                                          <p:spTgt spid="46083"/>
                                        </p:tgtEl>
                                        <p:attrNameLst>
                                          <p:attrName>style.visibility</p:attrName>
                                        </p:attrNameLst>
                                      </p:cBhvr>
                                      <p:to>
                                        <p:strVal val="visible"/>
                                      </p:to>
                                    </p:set>
                                    <p:animEffect transition="in" filter="wipe(up)">
                                      <p:cBhvr>
                                        <p:cTn id="16" dur="500"/>
                                        <p:tgtEl>
                                          <p:spTgt spid="46083"/>
                                        </p:tgtEl>
                                      </p:cBhvr>
                                    </p:animEffect>
                                  </p:childTnLst>
                                </p:cTn>
                              </p:par>
                            </p:childTnLst>
                          </p:cTn>
                        </p:par>
                        <p:par>
                          <p:cTn id="17" fill="hold">
                            <p:stCondLst>
                              <p:cond delay="2500"/>
                            </p:stCondLst>
                            <p:childTnLst>
                              <p:par>
                                <p:cTn id="18" presetID="22" presetClass="entr" presetSubtype="8" fill="hold" nodeType="afterEffect">
                                  <p:stCondLst>
                                    <p:cond delay="1500"/>
                                  </p:stCondLst>
                                  <p:childTnLst>
                                    <p:set>
                                      <p:cBhvr>
                                        <p:cTn id="19" dur="1" fill="hold">
                                          <p:stCondLst>
                                            <p:cond delay="0"/>
                                          </p:stCondLst>
                                        </p:cTn>
                                        <p:tgtEl>
                                          <p:spTgt spid="46088"/>
                                        </p:tgtEl>
                                        <p:attrNameLst>
                                          <p:attrName>style.visibility</p:attrName>
                                        </p:attrNameLst>
                                      </p:cBhvr>
                                      <p:to>
                                        <p:strVal val="visible"/>
                                      </p:to>
                                    </p:set>
                                    <p:animEffect transition="in" filter="wipe(left)">
                                      <p:cBhvr>
                                        <p:cTn id="20" dur="500"/>
                                        <p:tgtEl>
                                          <p:spTgt spid="46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AE8A32C-94CE-4ADC-8AC3-AB13D369C21C}" type="slidenum">
              <a:rPr lang="es-ES" altLang="es-ES" sz="1000">
                <a:solidFill>
                  <a:srgbClr val="78697B"/>
                </a:solidFill>
              </a:rPr>
              <a:pPr eaLnBrk="1" hangingPunct="1"/>
              <a:t>81</a:t>
            </a:fld>
            <a:endParaRPr lang="es-ES" altLang="es-ES" sz="1000">
              <a:solidFill>
                <a:srgbClr val="78697B"/>
              </a:solidFill>
            </a:endParaRPr>
          </a:p>
        </p:txBody>
      </p:sp>
      <p:sp>
        <p:nvSpPr>
          <p:cNvPr id="47109" name="9 CuadroTexto"/>
          <p:cNvSpPr txBox="1">
            <a:spLocks noChangeArrowheads="1"/>
          </p:cNvSpPr>
          <p:nvPr/>
        </p:nvSpPr>
        <p:spPr bwMode="auto">
          <a:xfrm>
            <a:off x="1103905" y="1129834"/>
            <a:ext cx="2982912" cy="400110"/>
          </a:xfrm>
          <a:prstGeom prst="rect">
            <a:avLst/>
          </a:prstGeom>
          <a:noFill/>
        </p:spPr>
        <p:txBody>
          <a:bodyPr>
            <a:spAutoFit/>
          </a:bodyPr>
          <a:lstStyle>
            <a:defPPr>
              <a:defRPr lang="es-ES"/>
            </a:defPPr>
            <a:lvl1pPr>
              <a:defRPr sz="2000" b="1">
                <a:solidFill>
                  <a:schemeClr val="accent2">
                    <a:lumMod val="75000"/>
                  </a:schemeClr>
                </a:solidFill>
              </a:defRPr>
            </a:lvl1pPr>
          </a:lstStyle>
          <a:p>
            <a:r>
              <a:rPr lang="es-ES_tradnl" altLang="es-ES" dirty="0"/>
              <a:t>3._CRONÓMETRO</a:t>
            </a:r>
            <a:endParaRPr lang="es-ES" altLang="es-ES" dirty="0"/>
          </a:p>
        </p:txBody>
      </p:sp>
      <p:pic>
        <p:nvPicPr>
          <p:cNvPr id="47110" name="10 Imagen" descr="CR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707" y="1726802"/>
            <a:ext cx="2759075" cy="4557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9 CuadroTexto">
            <a:extLst>
              <a:ext uri="{FF2B5EF4-FFF2-40B4-BE49-F238E27FC236}">
                <a16:creationId xmlns:a16="http://schemas.microsoft.com/office/drawing/2014/main" id="{D13A34A3-5B73-4336-8C8A-1AD5A54A277A}"/>
              </a:ext>
            </a:extLst>
          </p:cNvPr>
          <p:cNvSpPr txBox="1">
            <a:spLocks noChangeArrowheads="1"/>
          </p:cNvSpPr>
          <p:nvPr/>
        </p:nvSpPr>
        <p:spPr bwMode="auto">
          <a:xfrm>
            <a:off x="5824295" y="1209122"/>
            <a:ext cx="2759075" cy="400110"/>
          </a:xfrm>
          <a:prstGeom prst="rect">
            <a:avLst/>
          </a:prstGeom>
          <a:noFill/>
        </p:spPr>
        <p:txBody>
          <a:bodyPr wrap="square">
            <a:spAutoFit/>
          </a:bodyPr>
          <a:lstStyle>
            <a:defPPr>
              <a:defRPr lang="es-ES"/>
            </a:defPPr>
            <a:lvl1pPr>
              <a:defRPr sz="2000" b="1">
                <a:solidFill>
                  <a:schemeClr val="accent2">
                    <a:lumMod val="75000"/>
                  </a:schemeClr>
                </a:solidFill>
              </a:defRPr>
            </a:lvl1pPr>
          </a:lstStyle>
          <a:p>
            <a:r>
              <a:rPr lang="es-ES_tradnl" altLang="es-ES" dirty="0"/>
              <a:t>4._CUENTA ATRÁS</a:t>
            </a:r>
            <a:endParaRPr lang="es-ES" altLang="es-ES" dirty="0"/>
          </a:p>
        </p:txBody>
      </p:sp>
      <p:pic>
        <p:nvPicPr>
          <p:cNvPr id="9" name="11 Imagen" descr="CTAATRAS.PNG">
            <a:extLst>
              <a:ext uri="{FF2B5EF4-FFF2-40B4-BE49-F238E27FC236}">
                <a16:creationId xmlns:a16="http://schemas.microsoft.com/office/drawing/2014/main" id="{D1796941-3E5E-4C86-9C5B-B32B154A6B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5222" y="1736532"/>
            <a:ext cx="2759075" cy="46118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4 CuadroTexto">
            <a:extLst>
              <a:ext uri="{FF2B5EF4-FFF2-40B4-BE49-F238E27FC236}">
                <a16:creationId xmlns:a16="http://schemas.microsoft.com/office/drawing/2014/main" id="{07C60A8A-4129-4FA7-A1BE-1B3D56770836}"/>
              </a:ext>
            </a:extLst>
          </p:cNvPr>
          <p:cNvSpPr txBox="1">
            <a:spLocks noChangeArrowheads="1"/>
          </p:cNvSpPr>
          <p:nvPr/>
        </p:nvSpPr>
        <p:spPr bwMode="auto">
          <a:xfrm>
            <a:off x="3477246" y="3598819"/>
            <a:ext cx="221359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600" dirty="0">
                <a:solidFill>
                  <a:srgbClr val="005392"/>
                </a:solidFill>
              </a:rPr>
              <a:t>Se establece un tiempo y el teléfono nos avisará cuando cumpla lo programado; útil para cualquier tarea que requiera que no se nos olvide algo en un corto o medio espacio de tiempo</a:t>
            </a:r>
          </a:p>
        </p:txBody>
      </p:sp>
      <p:sp>
        <p:nvSpPr>
          <p:cNvPr id="11" name="1 Título">
            <a:extLst>
              <a:ext uri="{FF2B5EF4-FFF2-40B4-BE49-F238E27FC236}">
                <a16:creationId xmlns:a16="http://schemas.microsoft.com/office/drawing/2014/main" id="{A6C5673A-A138-432C-9C89-29CA0E1B7399}"/>
              </a:ext>
            </a:extLst>
          </p:cNvPr>
          <p:cNvSpPr txBox="1">
            <a:spLocks/>
          </p:cNvSpPr>
          <p:nvPr/>
        </p:nvSpPr>
        <p:spPr bwMode="auto">
          <a:xfrm>
            <a:off x="288131" y="100992"/>
            <a:ext cx="8567738" cy="4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kern="1200">
                <a:solidFill>
                  <a:srgbClr val="1E4696"/>
                </a:solidFill>
                <a:latin typeface="+mj-lt"/>
                <a:ea typeface="MS PGothic" pitchFamily="34" charset="-128"/>
                <a:cs typeface="MS PGothic" charset="0"/>
              </a:defRPr>
            </a:lvl1pPr>
            <a:lvl2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2pPr>
            <a:lvl3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3pPr>
            <a:lvl4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4pPr>
            <a:lvl5pPr algn="l" rtl="0" eaLnBrk="0" fontAlgn="base" hangingPunct="0">
              <a:spcBef>
                <a:spcPct val="0"/>
              </a:spcBef>
              <a:spcAft>
                <a:spcPct val="0"/>
              </a:spcAft>
              <a:defRPr sz="2400" b="1">
                <a:solidFill>
                  <a:srgbClr val="1E4796"/>
                </a:solidFill>
                <a:latin typeface="Calibri" charset="0"/>
                <a:ea typeface="MS PGothic" pitchFamily="34" charset="-128"/>
                <a:cs typeface="MS PGothic" charset="0"/>
              </a:defRPr>
            </a:lvl5pPr>
            <a:lvl6pPr marL="457200" algn="l" rtl="0" fontAlgn="base">
              <a:spcBef>
                <a:spcPct val="0"/>
              </a:spcBef>
              <a:spcAft>
                <a:spcPct val="0"/>
              </a:spcAft>
              <a:defRPr sz="2400" b="1">
                <a:solidFill>
                  <a:srgbClr val="1E4796"/>
                </a:solidFill>
                <a:latin typeface="Calibri" charset="0"/>
                <a:ea typeface="ＭＳ Ｐゴシック" charset="0"/>
                <a:cs typeface="ＭＳ Ｐゴシック" charset="0"/>
              </a:defRPr>
            </a:lvl6pPr>
            <a:lvl7pPr marL="914400" algn="l" rtl="0" fontAlgn="base">
              <a:spcBef>
                <a:spcPct val="0"/>
              </a:spcBef>
              <a:spcAft>
                <a:spcPct val="0"/>
              </a:spcAft>
              <a:defRPr sz="2400" b="1">
                <a:solidFill>
                  <a:srgbClr val="1E4796"/>
                </a:solidFill>
                <a:latin typeface="Calibri" charset="0"/>
                <a:ea typeface="ＭＳ Ｐゴシック" charset="0"/>
                <a:cs typeface="ＭＳ Ｐゴシック" charset="0"/>
              </a:defRPr>
            </a:lvl7pPr>
            <a:lvl8pPr marL="1371600" algn="l" rtl="0" fontAlgn="base">
              <a:spcBef>
                <a:spcPct val="0"/>
              </a:spcBef>
              <a:spcAft>
                <a:spcPct val="0"/>
              </a:spcAft>
              <a:defRPr sz="2400" b="1">
                <a:solidFill>
                  <a:srgbClr val="1E4796"/>
                </a:solidFill>
                <a:latin typeface="Calibri" charset="0"/>
                <a:ea typeface="ＭＳ Ｐゴシック" charset="0"/>
                <a:cs typeface="ＭＳ Ｐゴシック" charset="0"/>
              </a:defRPr>
            </a:lvl8pPr>
            <a:lvl9pPr marL="1828800" algn="l" rtl="0" fontAlgn="base">
              <a:spcBef>
                <a:spcPct val="0"/>
              </a:spcBef>
              <a:spcAft>
                <a:spcPct val="0"/>
              </a:spcAft>
              <a:defRPr sz="2400" b="1">
                <a:solidFill>
                  <a:srgbClr val="1E4796"/>
                </a:solidFill>
                <a:latin typeface="Calibri" charset="0"/>
                <a:ea typeface="ＭＳ Ｐゴシック" charset="0"/>
                <a:cs typeface="ＭＳ Ｐゴシック" charset="0"/>
              </a:defRPr>
            </a:lvl9pPr>
          </a:lstStyle>
          <a:p>
            <a:pPr eaLnBrk="1" hangingPunct="1"/>
            <a:r>
              <a:rPr lang="es-ES" altLang="es-ES" sz="2400"/>
              <a:t>RELOJ</a:t>
            </a:r>
            <a:endParaRPr lang="es-ES" altLang="es-ES" sz="2400" dirty="0"/>
          </a:p>
        </p:txBody>
      </p:sp>
      <p:pic>
        <p:nvPicPr>
          <p:cNvPr id="12" name="Picture 2">
            <a:extLst>
              <a:ext uri="{FF2B5EF4-FFF2-40B4-BE49-F238E27FC236}">
                <a16:creationId xmlns:a16="http://schemas.microsoft.com/office/drawing/2014/main" id="{BA45E019-9E5A-419F-A41B-BA1C7A4E9A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938"/>
          <a:stretch/>
        </p:blipFill>
        <p:spPr bwMode="auto">
          <a:xfrm>
            <a:off x="233362" y="778602"/>
            <a:ext cx="7097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4 CuadroTexto">
            <a:extLst>
              <a:ext uri="{FF2B5EF4-FFF2-40B4-BE49-F238E27FC236}">
                <a16:creationId xmlns:a16="http://schemas.microsoft.com/office/drawing/2014/main" id="{9D369516-4374-4F27-91D7-CE3C5E4DAF4B}"/>
              </a:ext>
            </a:extLst>
          </p:cNvPr>
          <p:cNvSpPr txBox="1">
            <a:spLocks noChangeArrowheads="1"/>
          </p:cNvSpPr>
          <p:nvPr/>
        </p:nvSpPr>
        <p:spPr bwMode="auto">
          <a:xfrm>
            <a:off x="3453164" y="1858061"/>
            <a:ext cx="22135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600" dirty="0">
                <a:solidFill>
                  <a:srgbClr val="005392"/>
                </a:solidFill>
              </a:rPr>
              <a:t>Cronómetro normal con posibilidad de medir varios lapsos de tiempo</a:t>
            </a:r>
          </a:p>
        </p:txBody>
      </p:sp>
    </p:spTree>
    <p:extLst>
      <p:ext uri="{BB962C8B-B14F-4D97-AF65-F5344CB8AC3E}">
        <p14:creationId xmlns:p14="http://schemas.microsoft.com/office/powerpoint/2010/main" val="55946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109"/>
                                        </p:tgtEl>
                                        <p:attrNameLst>
                                          <p:attrName>style.visibility</p:attrName>
                                        </p:attrNameLst>
                                      </p:cBhvr>
                                      <p:to>
                                        <p:strVal val="visible"/>
                                      </p:to>
                                    </p:set>
                                    <p:animEffect transition="in" filter="wipe(left)">
                                      <p:cBhvr>
                                        <p:cTn id="7" dur="500"/>
                                        <p:tgtEl>
                                          <p:spTgt spid="4710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7110"/>
                                        </p:tgtEl>
                                        <p:attrNameLst>
                                          <p:attrName>style.visibility</p:attrName>
                                        </p:attrNameLst>
                                      </p:cBhvr>
                                      <p:to>
                                        <p:strVal val="visible"/>
                                      </p:to>
                                    </p:set>
                                    <p:animEffect transition="in" filter="wipe(left)">
                                      <p:cBhvr>
                                        <p:cTn id="12" dur="500"/>
                                        <p:tgtEl>
                                          <p:spTgt spid="47110"/>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p:bldP spid="8" grpId="0"/>
      <p:bldP spid="10"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91ECA66-992F-49D6-B027-569E8D268879}" type="slidenum">
              <a:rPr lang="es-ES" altLang="es-ES" sz="1000">
                <a:solidFill>
                  <a:srgbClr val="78697B"/>
                </a:solidFill>
              </a:rPr>
              <a:pPr eaLnBrk="1" hangingPunct="1"/>
              <a:t>82</a:t>
            </a:fld>
            <a:endParaRPr lang="es-ES" altLang="es-ES" sz="1000">
              <a:solidFill>
                <a:srgbClr val="78697B"/>
              </a:solidFill>
            </a:endParaRPr>
          </a:p>
        </p:txBody>
      </p:sp>
      <p:sp>
        <p:nvSpPr>
          <p:cNvPr id="5" name="4 Rectángulo"/>
          <p:cNvSpPr/>
          <p:nvPr/>
        </p:nvSpPr>
        <p:spPr>
          <a:xfrm>
            <a:off x="846137" y="2679700"/>
            <a:ext cx="7451725" cy="1938992"/>
          </a:xfrm>
          <a:prstGeom prst="rect">
            <a:avLst/>
          </a:prstGeom>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6000" b="1" dirty="0">
                <a:solidFill>
                  <a:srgbClr val="1D4696"/>
                </a:solidFill>
                <a:latin typeface="+mj-lt"/>
              </a:rPr>
              <a:t>APLICACIONES MUY PRÁCTICAS</a:t>
            </a:r>
            <a:endParaRPr lang="es-ES" altLang="es-ES" sz="6000" b="1" dirty="0">
              <a:solidFill>
                <a:srgbClr val="1D4696"/>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0FF48B6-150A-4DB2-998D-52EF9C623A46}" type="slidenum">
              <a:rPr lang="es-ES" altLang="es-ES" sz="1000">
                <a:solidFill>
                  <a:srgbClr val="78697B"/>
                </a:solidFill>
              </a:rPr>
              <a:pPr eaLnBrk="1" hangingPunct="1"/>
              <a:t>83</a:t>
            </a:fld>
            <a:endParaRPr lang="es-ES" altLang="es-ES" sz="1000">
              <a:solidFill>
                <a:srgbClr val="78697B"/>
              </a:solidFill>
            </a:endParaRPr>
          </a:p>
        </p:txBody>
      </p:sp>
      <p:sp>
        <p:nvSpPr>
          <p:cNvPr id="5" name="4 Rectángulo"/>
          <p:cNvSpPr/>
          <p:nvPr/>
        </p:nvSpPr>
        <p:spPr>
          <a:xfrm>
            <a:off x="1122220" y="2449304"/>
            <a:ext cx="6996545" cy="1015663"/>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6000" b="1" dirty="0">
                <a:solidFill>
                  <a:srgbClr val="1D4696"/>
                </a:solidFill>
                <a:latin typeface="+mj-lt"/>
              </a:rPr>
              <a:t>TRANSPORTES</a:t>
            </a:r>
            <a:endParaRPr lang="es-ES" altLang="es-ES" sz="6000" b="1" dirty="0">
              <a:solidFill>
                <a:srgbClr val="1D4696"/>
              </a:solidFill>
              <a:latin typeface="+mj-lt"/>
            </a:endParaRPr>
          </a:p>
        </p:txBody>
      </p:sp>
    </p:spTree>
    <p:extLst>
      <p:ext uri="{BB962C8B-B14F-4D97-AF65-F5344CB8AC3E}">
        <p14:creationId xmlns:p14="http://schemas.microsoft.com/office/powerpoint/2010/main" val="138971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Título"/>
          <p:cNvSpPr>
            <a:spLocks noGrp="1"/>
          </p:cNvSpPr>
          <p:nvPr>
            <p:ph type="title"/>
          </p:nvPr>
        </p:nvSpPr>
        <p:spPr>
          <a:xfrm>
            <a:off x="766765" y="-26988"/>
            <a:ext cx="8232775" cy="547688"/>
          </a:xfrm>
        </p:spPr>
        <p:txBody>
          <a:bodyPr/>
          <a:lstStyle/>
          <a:p>
            <a:pPr eaLnBrk="1" hangingPunct="1"/>
            <a:r>
              <a:rPr lang="es-ES" altLang="es-ES" sz="2400" dirty="0"/>
              <a:t>TRANSPORTE URBANO (EMT MADRID) </a:t>
            </a:r>
          </a:p>
        </p:txBody>
      </p:sp>
      <p:sp>
        <p:nvSpPr>
          <p:cNvPr id="72706"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3066E25-B0FF-4819-9936-EEFC9183541A}" type="slidenum">
              <a:rPr lang="es-ES" altLang="es-ES" sz="1000">
                <a:solidFill>
                  <a:srgbClr val="78697B"/>
                </a:solidFill>
              </a:rPr>
              <a:pPr eaLnBrk="1" hangingPunct="1"/>
              <a:t>84</a:t>
            </a:fld>
            <a:endParaRPr lang="es-ES" altLang="es-ES" sz="1000">
              <a:solidFill>
                <a:srgbClr val="78697B"/>
              </a:solidFill>
            </a:endParaRPr>
          </a:p>
        </p:txBody>
      </p:sp>
      <p:pic>
        <p:nvPicPr>
          <p:cNvPr id="2" name="Imagen 1"/>
          <p:cNvPicPr>
            <a:picLocks noChangeAspect="1"/>
          </p:cNvPicPr>
          <p:nvPr/>
        </p:nvPicPr>
        <p:blipFill>
          <a:blip r:embed="rId3"/>
          <a:stretch>
            <a:fillRect/>
          </a:stretch>
        </p:blipFill>
        <p:spPr>
          <a:xfrm>
            <a:off x="8232777" y="866479"/>
            <a:ext cx="766763" cy="895350"/>
          </a:xfrm>
          <a:prstGeom prst="rect">
            <a:avLst/>
          </a:prstGeom>
        </p:spPr>
      </p:pic>
      <p:sp>
        <p:nvSpPr>
          <p:cNvPr id="4" name="CuadroTexto 3"/>
          <p:cNvSpPr txBox="1"/>
          <p:nvPr/>
        </p:nvSpPr>
        <p:spPr>
          <a:xfrm>
            <a:off x="299803" y="833029"/>
            <a:ext cx="8544393" cy="2923877"/>
          </a:xfrm>
          <a:prstGeom prst="rect">
            <a:avLst/>
          </a:prstGeom>
          <a:noFill/>
        </p:spPr>
        <p:txBody>
          <a:bodyPr wrap="square" rtlCol="0">
            <a:spAutoFit/>
          </a:bodyPr>
          <a:lstStyle/>
          <a:p>
            <a:r>
              <a:rPr lang="es-ES" sz="2000" b="1" dirty="0">
                <a:solidFill>
                  <a:srgbClr val="0070C0"/>
                </a:solidFill>
              </a:rPr>
              <a:t>Esta aplicación te permite disponer de toda la información de la oferta de Servicios de la Empresa Municipal de Transportes de Madrid</a:t>
            </a:r>
            <a:r>
              <a:rPr lang="es-ES" dirty="0">
                <a:solidFill>
                  <a:srgbClr val="0070C0"/>
                </a:solidFill>
              </a:rPr>
              <a:t>:</a:t>
            </a:r>
            <a:br>
              <a:rPr lang="es-ES" dirty="0">
                <a:solidFill>
                  <a:srgbClr val="0070C0"/>
                </a:solidFill>
              </a:rPr>
            </a:br>
            <a:r>
              <a:rPr lang="es-ES" dirty="0">
                <a:solidFill>
                  <a:srgbClr val="0070C0"/>
                </a:solidFill>
              </a:rPr>
              <a:t>• </a:t>
            </a:r>
            <a:r>
              <a:rPr lang="es-ES" i="1" dirty="0">
                <a:solidFill>
                  <a:srgbClr val="0070C0"/>
                </a:solidFill>
              </a:rPr>
              <a:t>Podrás ver qué paradas tienes alrededor. </a:t>
            </a:r>
            <a:br>
              <a:rPr lang="es-ES" dirty="0">
                <a:solidFill>
                  <a:srgbClr val="0070C0"/>
                </a:solidFill>
              </a:rPr>
            </a:br>
            <a:r>
              <a:rPr lang="es-ES" dirty="0">
                <a:solidFill>
                  <a:srgbClr val="0070C0"/>
                </a:solidFill>
              </a:rPr>
              <a:t>• </a:t>
            </a:r>
            <a:r>
              <a:rPr lang="es-ES" i="1" dirty="0">
                <a:solidFill>
                  <a:srgbClr val="0070C0"/>
                </a:solidFill>
              </a:rPr>
              <a:t>Calcular tus rutas. </a:t>
            </a:r>
            <a:br>
              <a:rPr lang="es-ES" dirty="0">
                <a:solidFill>
                  <a:srgbClr val="0070C0"/>
                </a:solidFill>
              </a:rPr>
            </a:br>
            <a:r>
              <a:rPr lang="es-ES" dirty="0">
                <a:solidFill>
                  <a:srgbClr val="0070C0"/>
                </a:solidFill>
              </a:rPr>
              <a:t>• </a:t>
            </a:r>
            <a:r>
              <a:rPr lang="es-ES" i="1" dirty="0">
                <a:solidFill>
                  <a:srgbClr val="0070C0"/>
                </a:solidFill>
              </a:rPr>
              <a:t>Consultar tiempos de espera de tu autobús. </a:t>
            </a:r>
            <a:br>
              <a:rPr lang="es-ES" dirty="0">
                <a:solidFill>
                  <a:srgbClr val="0070C0"/>
                </a:solidFill>
              </a:rPr>
            </a:br>
            <a:r>
              <a:rPr lang="es-ES" dirty="0">
                <a:solidFill>
                  <a:srgbClr val="0070C0"/>
                </a:solidFill>
              </a:rPr>
              <a:t>• </a:t>
            </a:r>
            <a:r>
              <a:rPr lang="es-ES" i="1" dirty="0">
                <a:solidFill>
                  <a:srgbClr val="0070C0"/>
                </a:solidFill>
              </a:rPr>
              <a:t>Informarte sobre toda la red de líneas y paradas. </a:t>
            </a:r>
            <a:br>
              <a:rPr lang="es-ES" dirty="0">
                <a:solidFill>
                  <a:srgbClr val="0070C0"/>
                </a:solidFill>
              </a:rPr>
            </a:br>
            <a:r>
              <a:rPr lang="es-ES" dirty="0">
                <a:solidFill>
                  <a:srgbClr val="0070C0"/>
                </a:solidFill>
              </a:rPr>
              <a:t>• </a:t>
            </a:r>
            <a:r>
              <a:rPr lang="es-ES" i="1" dirty="0">
                <a:solidFill>
                  <a:srgbClr val="0070C0"/>
                </a:solidFill>
              </a:rPr>
              <a:t>Configurar tus paradas favoritas y tenerlas siempre a mano. </a:t>
            </a:r>
            <a:br>
              <a:rPr lang="es-ES" dirty="0">
                <a:solidFill>
                  <a:srgbClr val="0070C0"/>
                </a:solidFill>
              </a:rPr>
            </a:br>
            <a:endParaRPr lang="es-ES" dirty="0">
              <a:solidFill>
                <a:srgbClr val="0070C0"/>
              </a:solidFill>
            </a:endParaRPr>
          </a:p>
          <a:p>
            <a:br>
              <a:rPr lang="es-ES" dirty="0">
                <a:solidFill>
                  <a:srgbClr val="0070C0"/>
                </a:solidFill>
              </a:rPr>
            </a:br>
            <a:endParaRPr lang="es-ES" dirty="0">
              <a:solidFill>
                <a:srgbClr val="0070C0"/>
              </a:solidFill>
            </a:endParaRPr>
          </a:p>
        </p:txBody>
      </p:sp>
      <p:pic>
        <p:nvPicPr>
          <p:cNvPr id="6" name="Imagen 5" descr="Captura de pantalla de un celular&#10;&#10;Descripción generada automáticamente">
            <a:extLst>
              <a:ext uri="{FF2B5EF4-FFF2-40B4-BE49-F238E27FC236}">
                <a16:creationId xmlns:a16="http://schemas.microsoft.com/office/drawing/2014/main" id="{F8D3ADB7-B185-4F08-AD2B-754795ED1B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765" y="2981043"/>
            <a:ext cx="1480508" cy="3290019"/>
          </a:xfrm>
          <a:prstGeom prst="rect">
            <a:avLst/>
          </a:prstGeom>
          <a:ln>
            <a:solidFill>
              <a:srgbClr val="629DD1"/>
            </a:solidFill>
          </a:ln>
        </p:spPr>
      </p:pic>
      <p:pic>
        <p:nvPicPr>
          <p:cNvPr id="8" name="Imagen 7" descr="Captura de pantalla de un celular&#10;&#10;Descripción generada automáticamente">
            <a:extLst>
              <a:ext uri="{FF2B5EF4-FFF2-40B4-BE49-F238E27FC236}">
                <a16:creationId xmlns:a16="http://schemas.microsoft.com/office/drawing/2014/main" id="{C96336AF-9F93-4933-90AC-B38CB45D84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0340" y="2981041"/>
            <a:ext cx="1480509" cy="3290019"/>
          </a:xfrm>
          <a:prstGeom prst="rect">
            <a:avLst/>
          </a:prstGeom>
          <a:ln>
            <a:solidFill>
              <a:srgbClr val="629DD1"/>
            </a:solidFill>
          </a:ln>
        </p:spPr>
      </p:pic>
      <p:pic>
        <p:nvPicPr>
          <p:cNvPr id="10" name="Imagen 9" descr="Imagen que contiene texto, mapa&#10;&#10;Descripción generada automáticamente">
            <a:extLst>
              <a:ext uri="{FF2B5EF4-FFF2-40B4-BE49-F238E27FC236}">
                <a16:creationId xmlns:a16="http://schemas.microsoft.com/office/drawing/2014/main" id="{3AFBBE69-EFCC-470C-B59B-680D9D534D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3152" y="2981040"/>
            <a:ext cx="1480510" cy="3290022"/>
          </a:xfrm>
          <a:prstGeom prst="rect">
            <a:avLst/>
          </a:prstGeom>
          <a:ln>
            <a:solidFill>
              <a:srgbClr val="629DD1"/>
            </a:solidFill>
          </a:ln>
        </p:spPr>
      </p:pic>
      <p:pic>
        <p:nvPicPr>
          <p:cNvPr id="12" name="Imagen 11" descr="Captura de pantalla de un celular&#10;&#10;Descripción generada automáticamente">
            <a:extLst>
              <a:ext uri="{FF2B5EF4-FFF2-40B4-BE49-F238E27FC236}">
                <a16:creationId xmlns:a16="http://schemas.microsoft.com/office/drawing/2014/main" id="{6378AA5B-611D-47E7-AD73-139500068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6726" y="2981040"/>
            <a:ext cx="1480509" cy="3290020"/>
          </a:xfrm>
          <a:prstGeom prst="rect">
            <a:avLst/>
          </a:prstGeom>
          <a:ln>
            <a:solidFill>
              <a:srgbClr val="629DD1"/>
            </a:solidFill>
          </a:ln>
        </p:spPr>
      </p:pic>
    </p:spTree>
    <p:extLst>
      <p:ext uri="{BB962C8B-B14F-4D97-AF65-F5344CB8AC3E}">
        <p14:creationId xmlns:p14="http://schemas.microsoft.com/office/powerpoint/2010/main" val="14331431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Título"/>
          <p:cNvSpPr>
            <a:spLocks noGrp="1"/>
          </p:cNvSpPr>
          <p:nvPr>
            <p:ph type="title"/>
          </p:nvPr>
        </p:nvSpPr>
        <p:spPr>
          <a:xfrm>
            <a:off x="309558" y="119808"/>
            <a:ext cx="8232775" cy="400892"/>
          </a:xfrm>
        </p:spPr>
        <p:txBody>
          <a:bodyPr/>
          <a:lstStyle/>
          <a:p>
            <a:pPr eaLnBrk="1" hangingPunct="1"/>
            <a:r>
              <a:rPr lang="es-ES" altLang="es-ES" sz="2400" dirty="0"/>
              <a:t>TRANSPORTE INTERURBANO (CRTM) </a:t>
            </a:r>
          </a:p>
        </p:txBody>
      </p:sp>
      <p:sp>
        <p:nvSpPr>
          <p:cNvPr id="72706"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3066E25-B0FF-4819-9936-EEFC9183541A}" type="slidenum">
              <a:rPr lang="es-ES" altLang="es-ES" sz="1000">
                <a:solidFill>
                  <a:srgbClr val="78697B"/>
                </a:solidFill>
              </a:rPr>
              <a:pPr eaLnBrk="1" hangingPunct="1"/>
              <a:t>85</a:t>
            </a:fld>
            <a:endParaRPr lang="es-ES" altLang="es-ES" sz="1000">
              <a:solidFill>
                <a:srgbClr val="78697B"/>
              </a:solidFill>
            </a:endParaRPr>
          </a:p>
        </p:txBody>
      </p:sp>
      <p:sp>
        <p:nvSpPr>
          <p:cNvPr id="4" name="CuadroTexto 3"/>
          <p:cNvSpPr txBox="1"/>
          <p:nvPr/>
        </p:nvSpPr>
        <p:spPr>
          <a:xfrm>
            <a:off x="215851" y="782122"/>
            <a:ext cx="8544393" cy="2646878"/>
          </a:xfrm>
          <a:prstGeom prst="rect">
            <a:avLst/>
          </a:prstGeom>
          <a:noFill/>
        </p:spPr>
        <p:txBody>
          <a:bodyPr wrap="square" rtlCol="0">
            <a:spAutoFit/>
          </a:bodyPr>
          <a:lstStyle/>
          <a:p>
            <a:r>
              <a:rPr lang="es-ES" sz="2000" dirty="0">
                <a:solidFill>
                  <a:srgbClr val="0070C0"/>
                </a:solidFill>
              </a:rPr>
              <a:t>Para conocer la información en tiempo real sobre el Transporte Público de la Comunidad de Madrid:</a:t>
            </a:r>
            <a:br>
              <a:rPr lang="es-ES" sz="2000" dirty="0">
                <a:solidFill>
                  <a:srgbClr val="0070C0"/>
                </a:solidFill>
              </a:rPr>
            </a:br>
            <a:r>
              <a:rPr lang="es-ES" dirty="0">
                <a:solidFill>
                  <a:srgbClr val="0070C0"/>
                </a:solidFill>
              </a:rPr>
              <a:t>- Geo-Posicionamiento (información por proximidad)</a:t>
            </a:r>
            <a:br>
              <a:rPr lang="es-ES" dirty="0">
                <a:solidFill>
                  <a:srgbClr val="0070C0"/>
                </a:solidFill>
              </a:rPr>
            </a:br>
            <a:r>
              <a:rPr lang="es-ES" dirty="0">
                <a:solidFill>
                  <a:srgbClr val="0070C0"/>
                </a:solidFill>
              </a:rPr>
              <a:t>- Sistema de Transporte Público</a:t>
            </a:r>
            <a:br>
              <a:rPr lang="es-ES" dirty="0">
                <a:solidFill>
                  <a:srgbClr val="0070C0"/>
                </a:solidFill>
              </a:rPr>
            </a:br>
            <a:r>
              <a:rPr lang="es-ES" dirty="0">
                <a:solidFill>
                  <a:srgbClr val="0070C0"/>
                </a:solidFill>
              </a:rPr>
              <a:t>- Búsqueda de modos de transporte/líneas/estaciones</a:t>
            </a:r>
            <a:br>
              <a:rPr lang="es-ES" dirty="0">
                <a:solidFill>
                  <a:srgbClr val="0070C0"/>
                </a:solidFill>
              </a:rPr>
            </a:br>
            <a:r>
              <a:rPr lang="es-ES" dirty="0">
                <a:solidFill>
                  <a:srgbClr val="0070C0"/>
                </a:solidFill>
              </a:rPr>
              <a:t>- Próximas horas de paso</a:t>
            </a:r>
            <a:br>
              <a:rPr lang="es-ES" dirty="0">
                <a:solidFill>
                  <a:srgbClr val="0070C0"/>
                </a:solidFill>
              </a:rPr>
            </a:br>
            <a:r>
              <a:rPr lang="es-ES" dirty="0">
                <a:solidFill>
                  <a:srgbClr val="0070C0"/>
                </a:solidFill>
              </a:rPr>
              <a:t>- Localización de vehículos</a:t>
            </a:r>
            <a:br>
              <a:rPr lang="es-ES" dirty="0">
                <a:solidFill>
                  <a:srgbClr val="0070C0"/>
                </a:solidFill>
              </a:rPr>
            </a:br>
            <a:r>
              <a:rPr lang="es-ES" dirty="0">
                <a:solidFill>
                  <a:srgbClr val="0070C0"/>
                </a:solidFill>
              </a:rPr>
              <a:t>- “Mis Favoritos”</a:t>
            </a:r>
            <a:br>
              <a:rPr lang="es-ES" dirty="0">
                <a:solidFill>
                  <a:srgbClr val="0070C0"/>
                </a:solidFill>
              </a:rPr>
            </a:br>
            <a:r>
              <a:rPr lang="es-ES" dirty="0">
                <a:solidFill>
                  <a:srgbClr val="0070C0"/>
                </a:solidFill>
              </a:rPr>
              <a:t>- …</a:t>
            </a:r>
          </a:p>
        </p:txBody>
      </p:sp>
      <p:pic>
        <p:nvPicPr>
          <p:cNvPr id="5" name="Imagen 4"/>
          <p:cNvPicPr>
            <a:picLocks noChangeAspect="1"/>
          </p:cNvPicPr>
          <p:nvPr/>
        </p:nvPicPr>
        <p:blipFill>
          <a:blip r:embed="rId3"/>
          <a:stretch>
            <a:fillRect/>
          </a:stretch>
        </p:blipFill>
        <p:spPr>
          <a:xfrm>
            <a:off x="8027156" y="1448700"/>
            <a:ext cx="757082" cy="715254"/>
          </a:xfrm>
          <a:prstGeom prst="rect">
            <a:avLst/>
          </a:prstGeom>
        </p:spPr>
      </p:pic>
      <p:pic>
        <p:nvPicPr>
          <p:cNvPr id="6" name="Imagen 5"/>
          <p:cNvPicPr>
            <a:picLocks noChangeAspect="1"/>
          </p:cNvPicPr>
          <p:nvPr/>
        </p:nvPicPr>
        <p:blipFill>
          <a:blip r:embed="rId4"/>
          <a:stretch>
            <a:fillRect/>
          </a:stretch>
        </p:blipFill>
        <p:spPr>
          <a:xfrm>
            <a:off x="1725978" y="3617551"/>
            <a:ext cx="5572125" cy="3086100"/>
          </a:xfrm>
          <a:prstGeom prst="rect">
            <a:avLst/>
          </a:prstGeom>
        </p:spPr>
      </p:pic>
    </p:spTree>
    <p:extLst>
      <p:ext uri="{BB962C8B-B14F-4D97-AF65-F5344CB8AC3E}">
        <p14:creationId xmlns:p14="http://schemas.microsoft.com/office/powerpoint/2010/main" val="1488892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FFB03-CF31-407F-BBE0-A9FB9ED4E512}"/>
              </a:ext>
            </a:extLst>
          </p:cNvPr>
          <p:cNvSpPr>
            <a:spLocks noGrp="1"/>
          </p:cNvSpPr>
          <p:nvPr>
            <p:ph type="title"/>
          </p:nvPr>
        </p:nvSpPr>
        <p:spPr/>
        <p:txBody>
          <a:bodyPr/>
          <a:lstStyle/>
          <a:p>
            <a:r>
              <a:rPr lang="es-ES" sz="2400" dirty="0"/>
              <a:t>TRANSPORTES </a:t>
            </a:r>
          </a:p>
        </p:txBody>
      </p:sp>
      <p:sp>
        <p:nvSpPr>
          <p:cNvPr id="3" name="Marcador de contenido 2">
            <a:extLst>
              <a:ext uri="{FF2B5EF4-FFF2-40B4-BE49-F238E27FC236}">
                <a16:creationId xmlns:a16="http://schemas.microsoft.com/office/drawing/2014/main" id="{65649640-9A71-468E-A3DA-6599E3F8CB58}"/>
              </a:ext>
            </a:extLst>
          </p:cNvPr>
          <p:cNvSpPr>
            <a:spLocks noGrp="1"/>
          </p:cNvSpPr>
          <p:nvPr>
            <p:ph idx="1"/>
          </p:nvPr>
        </p:nvSpPr>
        <p:spPr>
          <a:xfrm>
            <a:off x="457200" y="913069"/>
            <a:ext cx="8229600" cy="4594939"/>
          </a:xfrm>
        </p:spPr>
        <p:txBody>
          <a:bodyPr/>
          <a:lstStyle/>
          <a:p>
            <a:r>
              <a:rPr lang="es-ES" sz="2400" b="1" dirty="0">
                <a:solidFill>
                  <a:srgbClr val="0070C0"/>
                </a:solidFill>
              </a:rPr>
              <a:t>COLECTIVO</a:t>
            </a:r>
          </a:p>
          <a:p>
            <a:pPr lvl="1"/>
            <a:r>
              <a:rPr lang="es-ES" sz="2000" dirty="0">
                <a:solidFill>
                  <a:srgbClr val="0070C0"/>
                </a:solidFill>
              </a:rPr>
              <a:t>Renfe (venta de billetes, billete en el móvil...)</a:t>
            </a:r>
          </a:p>
          <a:p>
            <a:pPr lvl="1"/>
            <a:r>
              <a:rPr lang="es-ES" sz="2000" dirty="0">
                <a:solidFill>
                  <a:srgbClr val="0070C0"/>
                </a:solidFill>
              </a:rPr>
              <a:t>ALSA (compra de billetes de autobús, horarios...)</a:t>
            </a:r>
          </a:p>
          <a:p>
            <a:pPr lvl="1"/>
            <a:r>
              <a:rPr lang="es-ES" sz="2000" dirty="0">
                <a:solidFill>
                  <a:srgbClr val="0070C0"/>
                </a:solidFill>
              </a:rPr>
              <a:t>Iberia</a:t>
            </a:r>
          </a:p>
          <a:p>
            <a:pPr lvl="1"/>
            <a:r>
              <a:rPr lang="es-ES" sz="2000" dirty="0">
                <a:solidFill>
                  <a:srgbClr val="0070C0"/>
                </a:solidFill>
              </a:rPr>
              <a:t>...</a:t>
            </a:r>
          </a:p>
          <a:p>
            <a:pPr>
              <a:tabLst>
                <a:tab pos="1166813" algn="l"/>
              </a:tabLst>
            </a:pPr>
            <a:r>
              <a:rPr lang="es-ES" sz="2400" b="1" dirty="0">
                <a:solidFill>
                  <a:srgbClr val="0070C0"/>
                </a:solidFill>
              </a:rPr>
              <a:t>VEHÍCULOS CON CONDUCTOR</a:t>
            </a:r>
          </a:p>
          <a:p>
            <a:pPr lvl="1">
              <a:tabLst>
                <a:tab pos="1166813" algn="l"/>
              </a:tabLst>
            </a:pPr>
            <a:r>
              <a:rPr lang="es-ES" sz="2000" dirty="0">
                <a:solidFill>
                  <a:srgbClr val="0070C0"/>
                </a:solidFill>
              </a:rPr>
              <a:t>Cabify</a:t>
            </a:r>
          </a:p>
          <a:p>
            <a:pPr lvl="1">
              <a:tabLst>
                <a:tab pos="1166813" algn="l"/>
              </a:tabLst>
            </a:pPr>
            <a:r>
              <a:rPr lang="es-ES" sz="2000" dirty="0">
                <a:solidFill>
                  <a:srgbClr val="0070C0"/>
                </a:solidFill>
              </a:rPr>
              <a:t>Uber</a:t>
            </a:r>
          </a:p>
          <a:p>
            <a:pPr lvl="1">
              <a:tabLst>
                <a:tab pos="1166813" algn="l"/>
              </a:tabLst>
            </a:pPr>
            <a:r>
              <a:rPr lang="es-ES" sz="2000" dirty="0">
                <a:solidFill>
                  <a:srgbClr val="0070C0"/>
                </a:solidFill>
              </a:rPr>
              <a:t>Taxis (varias apps)</a:t>
            </a:r>
          </a:p>
          <a:p>
            <a:pPr>
              <a:tabLst>
                <a:tab pos="1166813" algn="l"/>
              </a:tabLst>
            </a:pPr>
            <a:r>
              <a:rPr lang="es-ES" sz="2400" b="1" dirty="0">
                <a:solidFill>
                  <a:srgbClr val="0070C0"/>
                </a:solidFill>
              </a:rPr>
              <a:t>COCHES COMPARTIDOS</a:t>
            </a:r>
          </a:p>
          <a:p>
            <a:pPr lvl="1">
              <a:tabLst>
                <a:tab pos="1166813" algn="l"/>
              </a:tabLst>
            </a:pPr>
            <a:r>
              <a:rPr lang="es-ES" sz="2000" dirty="0" err="1">
                <a:solidFill>
                  <a:srgbClr val="0070C0"/>
                </a:solidFill>
              </a:rPr>
              <a:t>ShareNow</a:t>
            </a:r>
            <a:r>
              <a:rPr lang="es-ES" sz="2000" dirty="0">
                <a:solidFill>
                  <a:srgbClr val="0070C0"/>
                </a:solidFill>
              </a:rPr>
              <a:t> (Smart)</a:t>
            </a:r>
          </a:p>
          <a:p>
            <a:pPr lvl="1">
              <a:tabLst>
                <a:tab pos="1166813" algn="l"/>
              </a:tabLst>
            </a:pPr>
            <a:r>
              <a:rPr lang="es-ES" sz="2000" dirty="0" err="1">
                <a:solidFill>
                  <a:srgbClr val="0070C0"/>
                </a:solidFill>
              </a:rPr>
              <a:t>Emov</a:t>
            </a:r>
            <a:r>
              <a:rPr lang="es-ES" sz="2000" dirty="0">
                <a:solidFill>
                  <a:srgbClr val="0070C0"/>
                </a:solidFill>
              </a:rPr>
              <a:t> (</a:t>
            </a:r>
            <a:r>
              <a:rPr lang="es-ES" sz="2000" dirty="0" err="1">
                <a:solidFill>
                  <a:srgbClr val="0070C0"/>
                </a:solidFill>
              </a:rPr>
              <a:t>Cittroën</a:t>
            </a:r>
            <a:r>
              <a:rPr lang="es-ES" sz="2000" dirty="0">
                <a:solidFill>
                  <a:srgbClr val="0070C0"/>
                </a:solidFill>
              </a:rPr>
              <a:t>)</a:t>
            </a:r>
          </a:p>
          <a:p>
            <a:pPr lvl="1">
              <a:tabLst>
                <a:tab pos="1166813" algn="l"/>
              </a:tabLst>
            </a:pPr>
            <a:r>
              <a:rPr lang="es-ES" sz="2000" dirty="0" err="1">
                <a:solidFill>
                  <a:srgbClr val="0070C0"/>
                </a:solidFill>
              </a:rPr>
              <a:t>Zity</a:t>
            </a:r>
            <a:r>
              <a:rPr lang="es-ES" sz="2000" dirty="0">
                <a:solidFill>
                  <a:srgbClr val="0070C0"/>
                </a:solidFill>
              </a:rPr>
              <a:t> (Renault)</a:t>
            </a:r>
          </a:p>
          <a:p>
            <a:pPr lvl="1">
              <a:tabLst>
                <a:tab pos="1166813" algn="l"/>
              </a:tabLst>
            </a:pPr>
            <a:r>
              <a:rPr lang="es-ES" sz="2000" dirty="0" err="1">
                <a:solidFill>
                  <a:srgbClr val="0070C0"/>
                </a:solidFill>
              </a:rPr>
              <a:t>Wible</a:t>
            </a:r>
            <a:r>
              <a:rPr lang="es-ES" sz="2000" dirty="0">
                <a:solidFill>
                  <a:srgbClr val="0070C0"/>
                </a:solidFill>
              </a:rPr>
              <a:t> (Kia)</a:t>
            </a:r>
          </a:p>
        </p:txBody>
      </p:sp>
      <p:sp>
        <p:nvSpPr>
          <p:cNvPr id="4" name="Marcador de número de diapositiva 3">
            <a:extLst>
              <a:ext uri="{FF2B5EF4-FFF2-40B4-BE49-F238E27FC236}">
                <a16:creationId xmlns:a16="http://schemas.microsoft.com/office/drawing/2014/main" id="{0FB5AC94-D140-4490-A447-84D558159A87}"/>
              </a:ext>
            </a:extLst>
          </p:cNvPr>
          <p:cNvSpPr>
            <a:spLocks noGrp="1"/>
          </p:cNvSpPr>
          <p:nvPr>
            <p:ph type="sldNum" sz="quarter" idx="10"/>
          </p:nvPr>
        </p:nvSpPr>
        <p:spPr/>
        <p:txBody>
          <a:bodyPr/>
          <a:lstStyle/>
          <a:p>
            <a:fld id="{E9B52608-13A2-4953-8011-EA7EC8577D97}" type="slidenum">
              <a:rPr lang="es-ES" altLang="es-ES" smtClean="0"/>
              <a:pPr/>
              <a:t>86</a:t>
            </a:fld>
            <a:endParaRPr lang="es-ES" altLang="es-ES" dirty="0"/>
          </a:p>
        </p:txBody>
      </p:sp>
      <p:sp>
        <p:nvSpPr>
          <p:cNvPr id="5" name="CuadroTexto 4">
            <a:extLst>
              <a:ext uri="{FF2B5EF4-FFF2-40B4-BE49-F238E27FC236}">
                <a16:creationId xmlns:a16="http://schemas.microsoft.com/office/drawing/2014/main" id="{0DC9A530-C005-40EF-840A-71FA3225CBF1}"/>
              </a:ext>
            </a:extLst>
          </p:cNvPr>
          <p:cNvSpPr txBox="1"/>
          <p:nvPr/>
        </p:nvSpPr>
        <p:spPr>
          <a:xfrm>
            <a:off x="4887309" y="2598503"/>
            <a:ext cx="3294993" cy="1477328"/>
          </a:xfrm>
          <a:prstGeom prst="rect">
            <a:avLst/>
          </a:prstGeom>
          <a:noFill/>
          <a:ln cap="rnd">
            <a:solidFill>
              <a:srgbClr val="007AB0"/>
            </a:solidFill>
          </a:ln>
        </p:spPr>
        <p:txBody>
          <a:bodyPr wrap="square" rtlCol="0">
            <a:spAutoFit/>
          </a:bodyPr>
          <a:lstStyle/>
          <a:p>
            <a:pPr marL="285750" indent="-285750">
              <a:buFont typeface="Arial" panose="020B0604020202020204" pitchFamily="34" charset="0"/>
              <a:buChar char="•"/>
            </a:pPr>
            <a:r>
              <a:rPr lang="es-ES" dirty="0">
                <a:solidFill>
                  <a:srgbClr val="0070C0"/>
                </a:solidFill>
              </a:rPr>
              <a:t>Te ubican e indicas el destino</a:t>
            </a:r>
          </a:p>
          <a:p>
            <a:pPr marL="285750" indent="-285750">
              <a:buFont typeface="Arial" panose="020B0604020202020204" pitchFamily="34" charset="0"/>
              <a:buChar char="•"/>
            </a:pPr>
            <a:r>
              <a:rPr lang="es-ES" dirty="0">
                <a:solidFill>
                  <a:srgbClr val="0070C0"/>
                </a:solidFill>
              </a:rPr>
              <a:t>Te dan precio aproximado</a:t>
            </a:r>
          </a:p>
          <a:p>
            <a:pPr marL="285750" indent="-285750">
              <a:buFont typeface="Arial" panose="020B0604020202020204" pitchFamily="34" charset="0"/>
              <a:buChar char="•"/>
            </a:pPr>
            <a:r>
              <a:rPr lang="es-ES" dirty="0">
                <a:solidFill>
                  <a:srgbClr val="0070C0"/>
                </a:solidFill>
              </a:rPr>
              <a:t>Al aceptar te asignan coche y conductor</a:t>
            </a:r>
          </a:p>
          <a:p>
            <a:pPr marL="285750" indent="-285750">
              <a:buFont typeface="Arial" panose="020B0604020202020204" pitchFamily="34" charset="0"/>
              <a:buChar char="•"/>
            </a:pPr>
            <a:r>
              <a:rPr lang="es-ES" dirty="0">
                <a:solidFill>
                  <a:srgbClr val="0070C0"/>
                </a:solidFill>
              </a:rPr>
              <a:t>Pago por tarjeta o en metálico</a:t>
            </a:r>
          </a:p>
        </p:txBody>
      </p:sp>
      <p:sp>
        <p:nvSpPr>
          <p:cNvPr id="6" name="CuadroTexto 5">
            <a:extLst>
              <a:ext uri="{FF2B5EF4-FFF2-40B4-BE49-F238E27FC236}">
                <a16:creationId xmlns:a16="http://schemas.microsoft.com/office/drawing/2014/main" id="{B562075E-1E02-43A2-8AAB-24CADCCFA5BC}"/>
              </a:ext>
            </a:extLst>
          </p:cNvPr>
          <p:cNvSpPr txBox="1"/>
          <p:nvPr/>
        </p:nvSpPr>
        <p:spPr>
          <a:xfrm>
            <a:off x="4887309" y="4192771"/>
            <a:ext cx="3294993" cy="2031325"/>
          </a:xfrm>
          <a:prstGeom prst="rect">
            <a:avLst/>
          </a:prstGeom>
          <a:noFill/>
          <a:ln cap="rnd">
            <a:solidFill>
              <a:srgbClr val="007AB0"/>
            </a:solidFill>
          </a:ln>
        </p:spPr>
        <p:txBody>
          <a:bodyPr wrap="square" rtlCol="0">
            <a:spAutoFit/>
          </a:bodyPr>
          <a:lstStyle/>
          <a:p>
            <a:pPr marL="285750" indent="-285750">
              <a:buFont typeface="Arial" panose="020B0604020202020204" pitchFamily="34" charset="0"/>
              <a:buChar char="•"/>
            </a:pPr>
            <a:r>
              <a:rPr lang="es-ES" dirty="0">
                <a:solidFill>
                  <a:srgbClr val="0070C0"/>
                </a:solidFill>
              </a:rPr>
              <a:t>Te ubican e indican coches próximos</a:t>
            </a:r>
          </a:p>
          <a:p>
            <a:pPr marL="285750" indent="-285750">
              <a:buFont typeface="Arial" panose="020B0604020202020204" pitchFamily="34" charset="0"/>
              <a:buChar char="•"/>
            </a:pPr>
            <a:r>
              <a:rPr lang="es-ES" dirty="0">
                <a:solidFill>
                  <a:srgbClr val="0070C0"/>
                </a:solidFill>
              </a:rPr>
              <a:t>Seleccionas uno y lo reservas</a:t>
            </a:r>
          </a:p>
          <a:p>
            <a:pPr marL="285750" indent="-285750">
              <a:buFont typeface="Arial" panose="020B0604020202020204" pitchFamily="34" charset="0"/>
              <a:buChar char="•"/>
            </a:pPr>
            <a:r>
              <a:rPr lang="es-ES" dirty="0">
                <a:solidFill>
                  <a:srgbClr val="0070C0"/>
                </a:solidFill>
              </a:rPr>
              <a:t>Abres con la aplicación</a:t>
            </a:r>
          </a:p>
          <a:p>
            <a:pPr marL="285750" indent="-285750">
              <a:buFont typeface="Arial" panose="020B0604020202020204" pitchFamily="34" charset="0"/>
              <a:buChar char="•"/>
            </a:pPr>
            <a:r>
              <a:rPr lang="es-ES" dirty="0">
                <a:solidFill>
                  <a:srgbClr val="0070C0"/>
                </a:solidFill>
              </a:rPr>
              <a:t>Al llegar, cierras con la aplicación y recibes la factura</a:t>
            </a:r>
          </a:p>
          <a:p>
            <a:pPr marL="285750" indent="-285750">
              <a:buFont typeface="Arial" panose="020B0604020202020204" pitchFamily="34" charset="0"/>
              <a:buChar char="•"/>
            </a:pPr>
            <a:r>
              <a:rPr lang="es-ES" dirty="0">
                <a:solidFill>
                  <a:srgbClr val="0070C0"/>
                </a:solidFill>
              </a:rPr>
              <a:t>Pago con tarjeta</a:t>
            </a:r>
          </a:p>
        </p:txBody>
      </p:sp>
    </p:spTree>
    <p:extLst>
      <p:ext uri="{BB962C8B-B14F-4D97-AF65-F5344CB8AC3E}">
        <p14:creationId xmlns:p14="http://schemas.microsoft.com/office/powerpoint/2010/main" val="160268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10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10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10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 presetClass="entr" presetSubtype="2" fill="hold" grpId="0"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10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2" presetClass="entr" presetSubtype="2" fill="hold" grpId="0" nodeType="after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10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45" dur="10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2" fill="hold" grpId="0"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10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0"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
                                            <p:bg/>
                                          </p:spTgt>
                                        </p:tgtEl>
                                        <p:attrNameLst>
                                          <p:attrName>style.visibility</p:attrName>
                                        </p:attrNameLst>
                                      </p:cBhvr>
                                      <p:to>
                                        <p:strVal val="visible"/>
                                      </p:to>
                                    </p:set>
                                    <p:anim calcmode="lin" valueType="num">
                                      <p:cBhvr additive="base">
                                        <p:cTn id="55" dur="500" fill="hold"/>
                                        <p:tgtEl>
                                          <p:spTgt spid="5">
                                            <p:bg/>
                                          </p:spTgt>
                                        </p:tgtEl>
                                        <p:attrNameLst>
                                          <p:attrName>ppt_x</p:attrName>
                                        </p:attrNameLst>
                                      </p:cBhvr>
                                      <p:tavLst>
                                        <p:tav tm="0">
                                          <p:val>
                                            <p:strVal val="1+#ppt_w/2"/>
                                          </p:val>
                                        </p:tav>
                                        <p:tav tm="100000">
                                          <p:val>
                                            <p:strVal val="#ppt_x"/>
                                          </p:val>
                                        </p:tav>
                                      </p:tavLst>
                                    </p:anim>
                                    <p:anim calcmode="lin" valueType="num">
                                      <p:cBhvr additive="base">
                                        <p:cTn id="56" dur="500" fill="hold"/>
                                        <p:tgtEl>
                                          <p:spTgt spid="5">
                                            <p:bg/>
                                          </p:spTgt>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2" fill="hold" grpId="0" nodeType="afterEffect">
                                  <p:stCondLst>
                                    <p:cond delay="0"/>
                                  </p:stCondLst>
                                  <p:childTnLst>
                                    <p:set>
                                      <p:cBhvr>
                                        <p:cTn id="59" dur="1" fill="hold">
                                          <p:stCondLst>
                                            <p:cond delay="0"/>
                                          </p:stCondLst>
                                        </p:cTn>
                                        <p:tgtEl>
                                          <p:spTgt spid="5">
                                            <p:txEl>
                                              <p:pRg st="0" end="0"/>
                                            </p:txEl>
                                          </p:spTgt>
                                        </p:tgtEl>
                                        <p:attrNameLst>
                                          <p:attrName>style.visibility</p:attrName>
                                        </p:attrNameLst>
                                      </p:cBhvr>
                                      <p:to>
                                        <p:strVal val="visible"/>
                                      </p:to>
                                    </p:set>
                                    <p:anim calcmode="lin" valueType="num">
                                      <p:cBhvr additive="base">
                                        <p:cTn id="6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62" fill="hold">
                            <p:stCondLst>
                              <p:cond delay="1000"/>
                            </p:stCondLst>
                            <p:childTnLst>
                              <p:par>
                                <p:cTn id="63" presetID="2" presetClass="entr" presetSubtype="2" fill="hold" grpId="0" nodeType="afterEffect">
                                  <p:stCondLst>
                                    <p:cond delay="0"/>
                                  </p:stCondLst>
                                  <p:childTnLst>
                                    <p:set>
                                      <p:cBhvr>
                                        <p:cTn id="64" dur="1" fill="hold">
                                          <p:stCondLst>
                                            <p:cond delay="0"/>
                                          </p:stCondLst>
                                        </p:cTn>
                                        <p:tgtEl>
                                          <p:spTgt spid="5">
                                            <p:txEl>
                                              <p:pRg st="1" end="1"/>
                                            </p:txEl>
                                          </p:spTgt>
                                        </p:tgtEl>
                                        <p:attrNameLst>
                                          <p:attrName>style.visibility</p:attrName>
                                        </p:attrNameLst>
                                      </p:cBhvr>
                                      <p:to>
                                        <p:strVal val="visible"/>
                                      </p:to>
                                    </p:set>
                                    <p:anim calcmode="lin" valueType="num">
                                      <p:cBhvr additive="base">
                                        <p:cTn id="65"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67" fill="hold">
                            <p:stCondLst>
                              <p:cond delay="1500"/>
                            </p:stCondLst>
                            <p:childTnLst>
                              <p:par>
                                <p:cTn id="68" presetID="2" presetClass="entr" presetSubtype="2" fill="hold" grpId="0" nodeType="afterEffect">
                                  <p:stCondLst>
                                    <p:cond delay="0"/>
                                  </p:stCondLst>
                                  <p:childTnLst>
                                    <p:set>
                                      <p:cBhvr>
                                        <p:cTn id="69" dur="1" fill="hold">
                                          <p:stCondLst>
                                            <p:cond delay="0"/>
                                          </p:stCondLst>
                                        </p:cTn>
                                        <p:tgtEl>
                                          <p:spTgt spid="5">
                                            <p:txEl>
                                              <p:pRg st="2" end="2"/>
                                            </p:txEl>
                                          </p:spTgt>
                                        </p:tgtEl>
                                        <p:attrNameLst>
                                          <p:attrName>style.visibility</p:attrName>
                                        </p:attrNameLst>
                                      </p:cBhvr>
                                      <p:to>
                                        <p:strVal val="visible"/>
                                      </p:to>
                                    </p:set>
                                    <p:anim calcmode="lin" valueType="num">
                                      <p:cBhvr additive="base">
                                        <p:cTn id="70"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par>
                          <p:cTn id="72" fill="hold">
                            <p:stCondLst>
                              <p:cond delay="2000"/>
                            </p:stCondLst>
                            <p:childTnLst>
                              <p:par>
                                <p:cTn id="73" presetID="2" presetClass="entr" presetSubtype="2" fill="hold" grpId="0" nodeType="afterEffect">
                                  <p:stCondLst>
                                    <p:cond delay="0"/>
                                  </p:stCondLst>
                                  <p:childTnLst>
                                    <p:set>
                                      <p:cBhvr>
                                        <p:cTn id="74" dur="1" fill="hold">
                                          <p:stCondLst>
                                            <p:cond delay="0"/>
                                          </p:stCondLst>
                                        </p:cTn>
                                        <p:tgtEl>
                                          <p:spTgt spid="5">
                                            <p:txEl>
                                              <p:pRg st="3" end="3"/>
                                            </p:txEl>
                                          </p:spTgt>
                                        </p:tgtEl>
                                        <p:attrNameLst>
                                          <p:attrName>style.visibility</p:attrName>
                                        </p:attrNameLst>
                                      </p:cBhvr>
                                      <p:to>
                                        <p:strVal val="visible"/>
                                      </p:to>
                                    </p:set>
                                    <p:anim calcmode="lin" valueType="num">
                                      <p:cBhvr additive="base">
                                        <p:cTn id="7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grpId="0" nodeType="click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 calcmode="lin" valueType="num">
                                      <p:cBhvr additive="base">
                                        <p:cTn id="81" dur="10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82" dur="10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83" fill="hold">
                            <p:stCondLst>
                              <p:cond delay="1000"/>
                            </p:stCondLst>
                            <p:childTnLst>
                              <p:par>
                                <p:cTn id="84" presetID="2" presetClass="entr" presetSubtype="2" fill="hold" grpId="0" nodeType="afterEffect">
                                  <p:stCondLst>
                                    <p:cond delay="0"/>
                                  </p:stCondLst>
                                  <p:childTnLst>
                                    <p:set>
                                      <p:cBhvr>
                                        <p:cTn id="85" dur="1" fill="hold">
                                          <p:stCondLst>
                                            <p:cond delay="0"/>
                                          </p:stCondLst>
                                        </p:cTn>
                                        <p:tgtEl>
                                          <p:spTgt spid="3">
                                            <p:txEl>
                                              <p:pRg st="10" end="10"/>
                                            </p:txEl>
                                          </p:spTgt>
                                        </p:tgtEl>
                                        <p:attrNameLst>
                                          <p:attrName>style.visibility</p:attrName>
                                        </p:attrNameLst>
                                      </p:cBhvr>
                                      <p:to>
                                        <p:strVal val="visible"/>
                                      </p:to>
                                    </p:set>
                                    <p:anim calcmode="lin" valueType="num">
                                      <p:cBhvr additive="base">
                                        <p:cTn id="86" dur="10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87"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88" fill="hold">
                            <p:stCondLst>
                              <p:cond delay="2000"/>
                            </p:stCondLst>
                            <p:childTnLst>
                              <p:par>
                                <p:cTn id="89" presetID="2" presetClass="entr" presetSubtype="2" fill="hold" grpId="0" nodeType="afterEffect">
                                  <p:stCondLst>
                                    <p:cond delay="0"/>
                                  </p:stCondLst>
                                  <p:childTnLst>
                                    <p:set>
                                      <p:cBhvr>
                                        <p:cTn id="90" dur="1" fill="hold">
                                          <p:stCondLst>
                                            <p:cond delay="0"/>
                                          </p:stCondLst>
                                        </p:cTn>
                                        <p:tgtEl>
                                          <p:spTgt spid="3">
                                            <p:txEl>
                                              <p:pRg st="11" end="11"/>
                                            </p:txEl>
                                          </p:spTgt>
                                        </p:tgtEl>
                                        <p:attrNameLst>
                                          <p:attrName>style.visibility</p:attrName>
                                        </p:attrNameLst>
                                      </p:cBhvr>
                                      <p:to>
                                        <p:strVal val="visible"/>
                                      </p:to>
                                    </p:set>
                                    <p:anim calcmode="lin" valueType="num">
                                      <p:cBhvr additive="base">
                                        <p:cTn id="91" dur="10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92" dur="1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par>
                          <p:cTn id="93" fill="hold">
                            <p:stCondLst>
                              <p:cond delay="3000"/>
                            </p:stCondLst>
                            <p:childTnLst>
                              <p:par>
                                <p:cTn id="94" presetID="2" presetClass="entr" presetSubtype="2" fill="hold" grpId="0" nodeType="afterEffect">
                                  <p:stCondLst>
                                    <p:cond delay="0"/>
                                  </p:stCondLst>
                                  <p:childTnLst>
                                    <p:set>
                                      <p:cBhvr>
                                        <p:cTn id="95" dur="1" fill="hold">
                                          <p:stCondLst>
                                            <p:cond delay="0"/>
                                          </p:stCondLst>
                                        </p:cTn>
                                        <p:tgtEl>
                                          <p:spTgt spid="3">
                                            <p:txEl>
                                              <p:pRg st="12" end="12"/>
                                            </p:txEl>
                                          </p:spTgt>
                                        </p:tgtEl>
                                        <p:attrNameLst>
                                          <p:attrName>style.visibility</p:attrName>
                                        </p:attrNameLst>
                                      </p:cBhvr>
                                      <p:to>
                                        <p:strVal val="visible"/>
                                      </p:to>
                                    </p:set>
                                    <p:anim calcmode="lin" valueType="num">
                                      <p:cBhvr additive="base">
                                        <p:cTn id="96" dur="10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97" dur="10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par>
                          <p:cTn id="98" fill="hold">
                            <p:stCondLst>
                              <p:cond delay="4000"/>
                            </p:stCondLst>
                            <p:childTnLst>
                              <p:par>
                                <p:cTn id="99" presetID="2" presetClass="entr" presetSubtype="2" fill="hold" grpId="0" nodeType="afterEffect">
                                  <p:stCondLst>
                                    <p:cond delay="0"/>
                                  </p:stCondLst>
                                  <p:childTnLst>
                                    <p:set>
                                      <p:cBhvr>
                                        <p:cTn id="100" dur="1" fill="hold">
                                          <p:stCondLst>
                                            <p:cond delay="0"/>
                                          </p:stCondLst>
                                        </p:cTn>
                                        <p:tgtEl>
                                          <p:spTgt spid="3">
                                            <p:txEl>
                                              <p:pRg st="13" end="13"/>
                                            </p:txEl>
                                          </p:spTgt>
                                        </p:tgtEl>
                                        <p:attrNameLst>
                                          <p:attrName>style.visibility</p:attrName>
                                        </p:attrNameLst>
                                      </p:cBhvr>
                                      <p:to>
                                        <p:strVal val="visible"/>
                                      </p:to>
                                    </p:set>
                                    <p:anim calcmode="lin" valueType="num">
                                      <p:cBhvr additive="base">
                                        <p:cTn id="101" dur="1000" fill="hold"/>
                                        <p:tgtEl>
                                          <p:spTgt spid="3">
                                            <p:txEl>
                                              <p:pRg st="13" end="13"/>
                                            </p:txEl>
                                          </p:spTgt>
                                        </p:tgtEl>
                                        <p:attrNameLst>
                                          <p:attrName>ppt_x</p:attrName>
                                        </p:attrNameLst>
                                      </p:cBhvr>
                                      <p:tavLst>
                                        <p:tav tm="0">
                                          <p:val>
                                            <p:strVal val="1+#ppt_w/2"/>
                                          </p:val>
                                        </p:tav>
                                        <p:tav tm="100000">
                                          <p:val>
                                            <p:strVal val="#ppt_x"/>
                                          </p:val>
                                        </p:tav>
                                      </p:tavLst>
                                    </p:anim>
                                    <p:anim calcmode="lin" valueType="num">
                                      <p:cBhvr additive="base">
                                        <p:cTn id="102" dur="10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grpId="0" nodeType="clickEffect">
                                  <p:stCondLst>
                                    <p:cond delay="0"/>
                                  </p:stCondLst>
                                  <p:childTnLst>
                                    <p:set>
                                      <p:cBhvr>
                                        <p:cTn id="106" dur="1" fill="hold">
                                          <p:stCondLst>
                                            <p:cond delay="0"/>
                                          </p:stCondLst>
                                        </p:cTn>
                                        <p:tgtEl>
                                          <p:spTgt spid="6">
                                            <p:bg/>
                                          </p:spTgt>
                                        </p:tgtEl>
                                        <p:attrNameLst>
                                          <p:attrName>style.visibility</p:attrName>
                                        </p:attrNameLst>
                                      </p:cBhvr>
                                      <p:to>
                                        <p:strVal val="visible"/>
                                      </p:to>
                                    </p:set>
                                    <p:anim calcmode="lin" valueType="num">
                                      <p:cBhvr additive="base">
                                        <p:cTn id="107" dur="500" fill="hold"/>
                                        <p:tgtEl>
                                          <p:spTgt spid="6">
                                            <p:bg/>
                                          </p:spTgt>
                                        </p:tgtEl>
                                        <p:attrNameLst>
                                          <p:attrName>ppt_x</p:attrName>
                                        </p:attrNameLst>
                                      </p:cBhvr>
                                      <p:tavLst>
                                        <p:tav tm="0">
                                          <p:val>
                                            <p:strVal val="1+#ppt_w/2"/>
                                          </p:val>
                                        </p:tav>
                                        <p:tav tm="100000">
                                          <p:val>
                                            <p:strVal val="#ppt_x"/>
                                          </p:val>
                                        </p:tav>
                                      </p:tavLst>
                                    </p:anim>
                                    <p:anim calcmode="lin" valueType="num">
                                      <p:cBhvr additive="base">
                                        <p:cTn id="108" dur="500" fill="hold"/>
                                        <p:tgtEl>
                                          <p:spTgt spid="6">
                                            <p:bg/>
                                          </p:spTgt>
                                        </p:tgtEl>
                                        <p:attrNameLst>
                                          <p:attrName>ppt_y</p:attrName>
                                        </p:attrNameLst>
                                      </p:cBhvr>
                                      <p:tavLst>
                                        <p:tav tm="0">
                                          <p:val>
                                            <p:strVal val="#ppt_y"/>
                                          </p:val>
                                        </p:tav>
                                        <p:tav tm="100000">
                                          <p:val>
                                            <p:strVal val="#ppt_y"/>
                                          </p:val>
                                        </p:tav>
                                      </p:tavLst>
                                    </p:anim>
                                  </p:childTnLst>
                                </p:cTn>
                              </p:par>
                            </p:childTnLst>
                          </p:cTn>
                        </p:par>
                        <p:par>
                          <p:cTn id="109" fill="hold">
                            <p:stCondLst>
                              <p:cond delay="500"/>
                            </p:stCondLst>
                            <p:childTnLst>
                              <p:par>
                                <p:cTn id="110" presetID="2" presetClass="entr" presetSubtype="2" fill="hold" grpId="0" nodeType="afterEffect">
                                  <p:stCondLst>
                                    <p:cond delay="0"/>
                                  </p:stCondLst>
                                  <p:childTnLst>
                                    <p:set>
                                      <p:cBhvr>
                                        <p:cTn id="111" dur="1" fill="hold">
                                          <p:stCondLst>
                                            <p:cond delay="0"/>
                                          </p:stCondLst>
                                        </p:cTn>
                                        <p:tgtEl>
                                          <p:spTgt spid="6">
                                            <p:txEl>
                                              <p:pRg st="0" end="0"/>
                                            </p:txEl>
                                          </p:spTgt>
                                        </p:tgtEl>
                                        <p:attrNameLst>
                                          <p:attrName>style.visibility</p:attrName>
                                        </p:attrNameLst>
                                      </p:cBhvr>
                                      <p:to>
                                        <p:strVal val="visible"/>
                                      </p:to>
                                    </p:set>
                                    <p:anim calcmode="lin" valueType="num">
                                      <p:cBhvr additive="base">
                                        <p:cTn id="112"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13"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114" fill="hold">
                            <p:stCondLst>
                              <p:cond delay="1500"/>
                            </p:stCondLst>
                            <p:childTnLst>
                              <p:par>
                                <p:cTn id="115" presetID="2" presetClass="entr" presetSubtype="2" fill="hold" grpId="0" nodeType="afterEffect">
                                  <p:stCondLst>
                                    <p:cond delay="0"/>
                                  </p:stCondLst>
                                  <p:childTnLst>
                                    <p:set>
                                      <p:cBhvr>
                                        <p:cTn id="116" dur="1" fill="hold">
                                          <p:stCondLst>
                                            <p:cond delay="0"/>
                                          </p:stCondLst>
                                        </p:cTn>
                                        <p:tgtEl>
                                          <p:spTgt spid="6">
                                            <p:txEl>
                                              <p:pRg st="1" end="1"/>
                                            </p:txEl>
                                          </p:spTgt>
                                        </p:tgtEl>
                                        <p:attrNameLst>
                                          <p:attrName>style.visibility</p:attrName>
                                        </p:attrNameLst>
                                      </p:cBhvr>
                                      <p:to>
                                        <p:strVal val="visible"/>
                                      </p:to>
                                    </p:set>
                                    <p:anim calcmode="lin" valueType="num">
                                      <p:cBhvr additive="base">
                                        <p:cTn id="117" dur="10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18"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19" fill="hold">
                            <p:stCondLst>
                              <p:cond delay="2500"/>
                            </p:stCondLst>
                            <p:childTnLst>
                              <p:par>
                                <p:cTn id="120" presetID="2" presetClass="entr" presetSubtype="2" fill="hold" grpId="0" nodeType="afterEffect">
                                  <p:stCondLst>
                                    <p:cond delay="0"/>
                                  </p:stCondLst>
                                  <p:childTnLst>
                                    <p:set>
                                      <p:cBhvr>
                                        <p:cTn id="121" dur="1" fill="hold">
                                          <p:stCondLst>
                                            <p:cond delay="0"/>
                                          </p:stCondLst>
                                        </p:cTn>
                                        <p:tgtEl>
                                          <p:spTgt spid="6">
                                            <p:txEl>
                                              <p:pRg st="2" end="2"/>
                                            </p:txEl>
                                          </p:spTgt>
                                        </p:tgtEl>
                                        <p:attrNameLst>
                                          <p:attrName>style.visibility</p:attrName>
                                        </p:attrNameLst>
                                      </p:cBhvr>
                                      <p:to>
                                        <p:strVal val="visible"/>
                                      </p:to>
                                    </p:set>
                                    <p:anim calcmode="lin" valueType="num">
                                      <p:cBhvr additive="base">
                                        <p:cTn id="122" dur="10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123"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124" fill="hold">
                            <p:stCondLst>
                              <p:cond delay="3500"/>
                            </p:stCondLst>
                            <p:childTnLst>
                              <p:par>
                                <p:cTn id="125" presetID="2" presetClass="entr" presetSubtype="2" fill="hold" grpId="0" nodeType="afterEffect">
                                  <p:stCondLst>
                                    <p:cond delay="0"/>
                                  </p:stCondLst>
                                  <p:childTnLst>
                                    <p:set>
                                      <p:cBhvr>
                                        <p:cTn id="126" dur="1" fill="hold">
                                          <p:stCondLst>
                                            <p:cond delay="0"/>
                                          </p:stCondLst>
                                        </p:cTn>
                                        <p:tgtEl>
                                          <p:spTgt spid="6">
                                            <p:txEl>
                                              <p:pRg st="3" end="3"/>
                                            </p:txEl>
                                          </p:spTgt>
                                        </p:tgtEl>
                                        <p:attrNameLst>
                                          <p:attrName>style.visibility</p:attrName>
                                        </p:attrNameLst>
                                      </p:cBhvr>
                                      <p:to>
                                        <p:strVal val="visible"/>
                                      </p:to>
                                    </p:set>
                                    <p:anim calcmode="lin" valueType="num">
                                      <p:cBhvr additive="base">
                                        <p:cTn id="127" dur="10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128" dur="1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par>
                          <p:cTn id="129" fill="hold">
                            <p:stCondLst>
                              <p:cond delay="4500"/>
                            </p:stCondLst>
                            <p:childTnLst>
                              <p:par>
                                <p:cTn id="130" presetID="2" presetClass="entr" presetSubtype="2" fill="hold" grpId="0" nodeType="afterEffect">
                                  <p:stCondLst>
                                    <p:cond delay="0"/>
                                  </p:stCondLst>
                                  <p:childTnLst>
                                    <p:set>
                                      <p:cBhvr>
                                        <p:cTn id="131" dur="1" fill="hold">
                                          <p:stCondLst>
                                            <p:cond delay="0"/>
                                          </p:stCondLst>
                                        </p:cTn>
                                        <p:tgtEl>
                                          <p:spTgt spid="6">
                                            <p:txEl>
                                              <p:pRg st="4" end="4"/>
                                            </p:txEl>
                                          </p:spTgt>
                                        </p:tgtEl>
                                        <p:attrNameLst>
                                          <p:attrName>style.visibility</p:attrName>
                                        </p:attrNameLst>
                                      </p:cBhvr>
                                      <p:to>
                                        <p:strVal val="visible"/>
                                      </p:to>
                                    </p:set>
                                    <p:anim calcmode="lin" valueType="num">
                                      <p:cBhvr additive="base">
                                        <p:cTn id="132" dur="10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133" dur="1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5" grpId="0" build="p" animBg="1"/>
      <p:bldP spid="6" grpId="0" uiExpand="1" build="p"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0FF48B6-150A-4DB2-998D-52EF9C623A46}" type="slidenum">
              <a:rPr lang="es-ES" altLang="es-ES" sz="1000">
                <a:solidFill>
                  <a:srgbClr val="78697B"/>
                </a:solidFill>
              </a:rPr>
              <a:pPr eaLnBrk="1" hangingPunct="1"/>
              <a:t>87</a:t>
            </a:fld>
            <a:endParaRPr lang="es-ES" altLang="es-ES" sz="1000">
              <a:solidFill>
                <a:srgbClr val="78697B"/>
              </a:solidFill>
            </a:endParaRPr>
          </a:p>
        </p:txBody>
      </p:sp>
      <p:sp>
        <p:nvSpPr>
          <p:cNvPr id="5" name="4 Rectángulo"/>
          <p:cNvSpPr/>
          <p:nvPr/>
        </p:nvSpPr>
        <p:spPr>
          <a:xfrm>
            <a:off x="1122220" y="2449304"/>
            <a:ext cx="6996545" cy="1015663"/>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6000" b="1" dirty="0">
                <a:solidFill>
                  <a:srgbClr val="1D4696"/>
                </a:solidFill>
                <a:latin typeface="+mj-lt"/>
              </a:rPr>
              <a:t>SALUD</a:t>
            </a:r>
            <a:endParaRPr lang="es-ES" altLang="es-ES" sz="6000" b="1" dirty="0">
              <a:solidFill>
                <a:srgbClr val="1D4696"/>
              </a:solidFill>
              <a:latin typeface="+mj-lt"/>
            </a:endParaRPr>
          </a:p>
        </p:txBody>
      </p:sp>
    </p:spTree>
    <p:extLst>
      <p:ext uri="{BB962C8B-B14F-4D97-AF65-F5344CB8AC3E}">
        <p14:creationId xmlns:p14="http://schemas.microsoft.com/office/powerpoint/2010/main" val="242905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Título">
            <a:extLst>
              <a:ext uri="{FF2B5EF4-FFF2-40B4-BE49-F238E27FC236}">
                <a16:creationId xmlns:a16="http://schemas.microsoft.com/office/drawing/2014/main" id="{67176D54-2E3D-4DA5-9D33-151FC73A9581}"/>
              </a:ext>
            </a:extLst>
          </p:cNvPr>
          <p:cNvSpPr>
            <a:spLocks noGrp="1"/>
          </p:cNvSpPr>
          <p:nvPr>
            <p:ph type="title"/>
          </p:nvPr>
        </p:nvSpPr>
        <p:spPr>
          <a:xfrm>
            <a:off x="253170" y="35220"/>
            <a:ext cx="8178800" cy="485479"/>
          </a:xfrm>
        </p:spPr>
        <p:txBody>
          <a:bodyPr/>
          <a:lstStyle/>
          <a:p>
            <a:pPr eaLnBrk="1" hangingPunct="1"/>
            <a:r>
              <a:rPr lang="es-ES" altLang="es-ES" sz="2400" dirty="0"/>
              <a:t>CITA SANITARIA</a:t>
            </a:r>
          </a:p>
        </p:txBody>
      </p:sp>
      <p:sp>
        <p:nvSpPr>
          <p:cNvPr id="44035" name="3 Marcador de número de diapositiva">
            <a:extLst>
              <a:ext uri="{FF2B5EF4-FFF2-40B4-BE49-F238E27FC236}">
                <a16:creationId xmlns:a16="http://schemas.microsoft.com/office/drawing/2014/main" id="{9862A87E-300C-472E-966C-EE0AB77E9036}"/>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a:spcBef>
                <a:spcPct val="0"/>
              </a:spcBef>
              <a:buSzTx/>
              <a:buFontTx/>
              <a:buNone/>
            </a:pPr>
            <a:fld id="{9C83E595-458A-4457-8BA0-E6CA4A429290}" type="slidenum">
              <a:rPr lang="es-ES" altLang="es-ES" sz="1000">
                <a:solidFill>
                  <a:srgbClr val="78697B"/>
                </a:solidFill>
              </a:rPr>
              <a:pPr>
                <a:spcBef>
                  <a:spcPct val="0"/>
                </a:spcBef>
                <a:buSzTx/>
                <a:buFontTx/>
                <a:buNone/>
              </a:pPr>
              <a:t>88</a:t>
            </a:fld>
            <a:endParaRPr lang="es-ES" altLang="es-ES" sz="1000">
              <a:solidFill>
                <a:srgbClr val="78697B"/>
              </a:solidFill>
            </a:endParaRPr>
          </a:p>
        </p:txBody>
      </p:sp>
      <p:pic>
        <p:nvPicPr>
          <p:cNvPr id="44036" name="Picture 5">
            <a:extLst>
              <a:ext uri="{FF2B5EF4-FFF2-40B4-BE49-F238E27FC236}">
                <a16:creationId xmlns:a16="http://schemas.microsoft.com/office/drawing/2014/main" id="{7D2F8F0C-A3D1-4876-BC87-94F211C81B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484"/>
          <a:stretch/>
        </p:blipFill>
        <p:spPr bwMode="auto">
          <a:xfrm>
            <a:off x="3273425" y="2463802"/>
            <a:ext cx="2087562" cy="36544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6">
            <a:extLst>
              <a:ext uri="{FF2B5EF4-FFF2-40B4-BE49-F238E27FC236}">
                <a16:creationId xmlns:a16="http://schemas.microsoft.com/office/drawing/2014/main" id="{3DB52149-927A-42C5-A8EF-7E4C12D812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8528" y="2463802"/>
            <a:ext cx="2098882" cy="36544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4038" name="9 CuadroTexto">
            <a:extLst>
              <a:ext uri="{FF2B5EF4-FFF2-40B4-BE49-F238E27FC236}">
                <a16:creationId xmlns:a16="http://schemas.microsoft.com/office/drawing/2014/main" id="{3EB42E9C-C95D-47CA-9B75-8FF124EDE754}"/>
              </a:ext>
            </a:extLst>
          </p:cNvPr>
          <p:cNvSpPr txBox="1">
            <a:spLocks noChangeArrowheads="1"/>
          </p:cNvSpPr>
          <p:nvPr/>
        </p:nvSpPr>
        <p:spPr bwMode="auto">
          <a:xfrm>
            <a:off x="1060502" y="697819"/>
            <a:ext cx="5892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800" b="1" dirty="0">
                <a:solidFill>
                  <a:srgbClr val="0070C0"/>
                </a:solidFill>
              </a:rPr>
              <a:t>Gestiona las citas de la Seguridad Social</a:t>
            </a:r>
          </a:p>
          <a:p>
            <a:pPr eaLnBrk="1" hangingPunct="1">
              <a:spcBef>
                <a:spcPct val="0"/>
              </a:spcBef>
              <a:buSzTx/>
              <a:buFontTx/>
              <a:buNone/>
            </a:pPr>
            <a:r>
              <a:rPr lang="es-ES" altLang="es-ES" sz="1800" dirty="0">
                <a:solidFill>
                  <a:srgbClr val="0070C0"/>
                </a:solidFill>
              </a:rPr>
              <a:t>Es necesario registrarse (código de tarjeta, DNI y fecha de nacimiento) </a:t>
            </a:r>
          </a:p>
          <a:p>
            <a:pPr eaLnBrk="1" hangingPunct="1">
              <a:spcBef>
                <a:spcPct val="0"/>
              </a:spcBef>
              <a:buSzTx/>
              <a:buFontTx/>
              <a:buNone/>
            </a:pPr>
            <a:r>
              <a:rPr lang="es-ES" altLang="es-ES" sz="1800" u="sng" dirty="0">
                <a:solidFill>
                  <a:srgbClr val="0070C0"/>
                </a:solidFill>
              </a:rPr>
              <a:t>NO ES NECESARIO TENER LA TARJETA CADA VEZ QUE SE USE PUESTO QUE RECUERDA NUESTROS DATOS</a:t>
            </a:r>
          </a:p>
        </p:txBody>
      </p:sp>
      <p:pic>
        <p:nvPicPr>
          <p:cNvPr id="44039" name="Picture 7">
            <a:extLst>
              <a:ext uri="{FF2B5EF4-FFF2-40B4-BE49-F238E27FC236}">
                <a16:creationId xmlns:a16="http://schemas.microsoft.com/office/drawing/2014/main" id="{A416F6C2-5FF1-45F3-B4E0-46900B0D6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438" y="2403475"/>
            <a:ext cx="2087562" cy="36639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4045" name="Picture 8">
            <a:extLst>
              <a:ext uri="{FF2B5EF4-FFF2-40B4-BE49-F238E27FC236}">
                <a16:creationId xmlns:a16="http://schemas.microsoft.com/office/drawing/2014/main" id="{D7EDE554-24AC-4A7C-B2B6-A813DDF862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159" t="-1" r="20654" b="29670"/>
          <a:stretch/>
        </p:blipFill>
        <p:spPr bwMode="auto">
          <a:xfrm>
            <a:off x="317500" y="766412"/>
            <a:ext cx="511175" cy="51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E826706F-C46F-400B-96EC-B977D92589EA}"/>
              </a:ext>
            </a:extLst>
          </p:cNvPr>
          <p:cNvGrpSpPr/>
          <p:nvPr/>
        </p:nvGrpSpPr>
        <p:grpSpPr>
          <a:xfrm>
            <a:off x="6485797" y="819150"/>
            <a:ext cx="2457473" cy="1214602"/>
            <a:chOff x="6485797" y="819150"/>
            <a:chExt cx="2457473" cy="1214602"/>
          </a:xfrm>
        </p:grpSpPr>
        <p:pic>
          <p:nvPicPr>
            <p:cNvPr id="44046" name="Picture 2">
              <a:extLst>
                <a:ext uri="{FF2B5EF4-FFF2-40B4-BE49-F238E27FC236}">
                  <a16:creationId xmlns:a16="http://schemas.microsoft.com/office/drawing/2014/main" id="{FFDF9D8D-0D9E-422F-AA8F-D7D9862EB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2165" y="819150"/>
              <a:ext cx="1801105" cy="121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Flecha derecha">
              <a:extLst>
                <a:ext uri="{FF2B5EF4-FFF2-40B4-BE49-F238E27FC236}">
                  <a16:creationId xmlns:a16="http://schemas.microsoft.com/office/drawing/2014/main" id="{5426CF01-433C-4473-8BD5-75A445A1FC06}"/>
                </a:ext>
              </a:extLst>
            </p:cNvPr>
            <p:cNvSpPr/>
            <p:nvPr/>
          </p:nvSpPr>
          <p:spPr>
            <a:xfrm rot="913541">
              <a:off x="6485797" y="1019345"/>
              <a:ext cx="1981672" cy="295591"/>
            </a:xfrm>
            <a:prstGeom prs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1000" dirty="0">
                <a:solidFill>
                  <a:schemeClr val="tx1"/>
                </a:solidFill>
              </a:endParaRPr>
            </a:p>
          </p:txBody>
        </p:sp>
      </p:grpSp>
      <p:sp>
        <p:nvSpPr>
          <p:cNvPr id="16" name="CuadroTexto 15">
            <a:extLst>
              <a:ext uri="{FF2B5EF4-FFF2-40B4-BE49-F238E27FC236}">
                <a16:creationId xmlns:a16="http://schemas.microsoft.com/office/drawing/2014/main" id="{8828C6EC-48A8-4414-B3A2-82A545E132DF}"/>
              </a:ext>
            </a:extLst>
          </p:cNvPr>
          <p:cNvSpPr txBox="1"/>
          <p:nvPr/>
        </p:nvSpPr>
        <p:spPr>
          <a:xfrm>
            <a:off x="3046146" y="6361114"/>
            <a:ext cx="2932381" cy="461665"/>
          </a:xfrm>
          <a:prstGeom prst="rect">
            <a:avLst/>
          </a:prstGeom>
          <a:noFill/>
          <a:ln w="38100">
            <a:solidFill>
              <a:srgbClr val="FF0000"/>
            </a:solidFill>
          </a:ln>
        </p:spPr>
        <p:txBody>
          <a:bodyPr wrap="square" rtlCol="0" anchor="ctr" anchorCtr="1">
            <a:spAutoFit/>
          </a:bodyPr>
          <a:lstStyle/>
          <a:p>
            <a:r>
              <a:rPr lang="es-ES" sz="2400" dirty="0">
                <a:solidFill>
                  <a:srgbClr val="FF0000"/>
                </a:solidFill>
              </a:rPr>
              <a:t>App GRATUITA</a:t>
            </a:r>
          </a:p>
        </p:txBody>
      </p:sp>
      <p:sp>
        <p:nvSpPr>
          <p:cNvPr id="3" name="Rectángulo 2">
            <a:extLst>
              <a:ext uri="{FF2B5EF4-FFF2-40B4-BE49-F238E27FC236}">
                <a16:creationId xmlns:a16="http://schemas.microsoft.com/office/drawing/2014/main" id="{9B18ADA7-CF9C-4320-99E9-4578AF804A02}"/>
              </a:ext>
            </a:extLst>
          </p:cNvPr>
          <p:cNvSpPr/>
          <p:nvPr/>
        </p:nvSpPr>
        <p:spPr>
          <a:xfrm>
            <a:off x="1127760" y="3710940"/>
            <a:ext cx="996315"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5" name="Conector recto de flecha 4">
            <a:extLst>
              <a:ext uri="{FF2B5EF4-FFF2-40B4-BE49-F238E27FC236}">
                <a16:creationId xmlns:a16="http://schemas.microsoft.com/office/drawing/2014/main" id="{BE722EA3-868C-4625-A544-7922A7D3EA1B}"/>
              </a:ext>
            </a:extLst>
          </p:cNvPr>
          <p:cNvCxnSpPr>
            <a:stCxn id="3" idx="3"/>
            <a:endCxn id="44036" idx="1"/>
          </p:cNvCxnSpPr>
          <p:nvPr/>
        </p:nvCxnSpPr>
        <p:spPr>
          <a:xfrm>
            <a:off x="2124075" y="3825240"/>
            <a:ext cx="1149350" cy="4657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ángulo 17">
            <a:extLst>
              <a:ext uri="{FF2B5EF4-FFF2-40B4-BE49-F238E27FC236}">
                <a16:creationId xmlns:a16="http://schemas.microsoft.com/office/drawing/2014/main" id="{AE75C10F-B941-4D85-BDE4-B10A31335992}"/>
              </a:ext>
            </a:extLst>
          </p:cNvPr>
          <p:cNvSpPr/>
          <p:nvPr/>
        </p:nvSpPr>
        <p:spPr>
          <a:xfrm>
            <a:off x="3315336" y="3238500"/>
            <a:ext cx="996315" cy="9296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9" name="Conector recto de flecha 18">
            <a:extLst>
              <a:ext uri="{FF2B5EF4-FFF2-40B4-BE49-F238E27FC236}">
                <a16:creationId xmlns:a16="http://schemas.microsoft.com/office/drawing/2014/main" id="{6E9ADC99-97F9-410F-B5E2-5A4A497793FC}"/>
              </a:ext>
            </a:extLst>
          </p:cNvPr>
          <p:cNvCxnSpPr>
            <a:cxnSpLocks/>
            <a:stCxn id="18" idx="3"/>
            <a:endCxn id="44037" idx="1"/>
          </p:cNvCxnSpPr>
          <p:nvPr/>
        </p:nvCxnSpPr>
        <p:spPr>
          <a:xfrm>
            <a:off x="4311651" y="3703320"/>
            <a:ext cx="1666877" cy="5876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20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038">
                                            <p:txEl>
                                              <p:pRg st="0" end="0"/>
                                            </p:txEl>
                                          </p:spTgt>
                                        </p:tgtEl>
                                        <p:attrNameLst>
                                          <p:attrName>style.visibility</p:attrName>
                                        </p:attrNameLst>
                                      </p:cBhvr>
                                      <p:to>
                                        <p:strVal val="visible"/>
                                      </p:to>
                                    </p:set>
                                    <p:animEffect transition="in" filter="wipe(up)">
                                      <p:cBhvr>
                                        <p:cTn id="7" dur="500"/>
                                        <p:tgtEl>
                                          <p:spTgt spid="440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4038">
                                            <p:txEl>
                                              <p:pRg st="1" end="1"/>
                                            </p:txEl>
                                          </p:spTgt>
                                        </p:tgtEl>
                                        <p:attrNameLst>
                                          <p:attrName>style.visibility</p:attrName>
                                        </p:attrNameLst>
                                      </p:cBhvr>
                                      <p:to>
                                        <p:strVal val="visible"/>
                                      </p:to>
                                    </p:set>
                                    <p:animEffect transition="in" filter="wipe(up)">
                                      <p:cBhvr>
                                        <p:cTn id="12" dur="500"/>
                                        <p:tgtEl>
                                          <p:spTgt spid="440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4038">
                                            <p:txEl>
                                              <p:pRg st="2" end="2"/>
                                            </p:txEl>
                                          </p:spTgt>
                                        </p:tgtEl>
                                        <p:attrNameLst>
                                          <p:attrName>style.visibility</p:attrName>
                                        </p:attrNameLst>
                                      </p:cBhvr>
                                      <p:to>
                                        <p:strVal val="visible"/>
                                      </p:to>
                                    </p:set>
                                    <p:animEffect transition="in" filter="wipe(up)">
                                      <p:cBhvr>
                                        <p:cTn id="17" dur="500"/>
                                        <p:tgtEl>
                                          <p:spTgt spid="44038">
                                            <p:txEl>
                                              <p:pRg st="2" end="2"/>
                                            </p:txEl>
                                          </p:spTgt>
                                        </p:tgtEl>
                                      </p:cBhvr>
                                    </p:animEffect>
                                  </p:childTnLst>
                                </p:cTn>
                              </p:par>
                            </p:childTnLst>
                          </p:cTn>
                        </p:par>
                        <p:par>
                          <p:cTn id="18" fill="hold">
                            <p:stCondLst>
                              <p:cond delay="500"/>
                            </p:stCondLst>
                            <p:childTnLst>
                              <p:par>
                                <p:cTn id="19" presetID="53" presetClass="entr" presetSubtype="16" fill="hold" nodeType="afterEffect">
                                  <p:stCondLst>
                                    <p:cond delay="100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4039"/>
                                        </p:tgtEl>
                                        <p:attrNameLst>
                                          <p:attrName>style.visibility</p:attrName>
                                        </p:attrNameLst>
                                      </p:cBhvr>
                                      <p:to>
                                        <p:strVal val="visible"/>
                                      </p:to>
                                    </p:set>
                                    <p:animEffect transition="in" filter="wipe(left)">
                                      <p:cBhvr>
                                        <p:cTn id="28" dur="500"/>
                                        <p:tgtEl>
                                          <p:spTgt spid="4403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2000"/>
                                        <p:tgtEl>
                                          <p:spTgt spid="3"/>
                                        </p:tgtEl>
                                      </p:cBhvr>
                                    </p:animEffect>
                                  </p:childTnLst>
                                </p:cTn>
                              </p:par>
                            </p:childTnLst>
                          </p:cTn>
                        </p:par>
                        <p:par>
                          <p:cTn id="34" fill="hold">
                            <p:stCondLst>
                              <p:cond delay="2000"/>
                            </p:stCondLst>
                            <p:childTnLst>
                              <p:par>
                                <p:cTn id="35" presetID="22" presetClass="entr" presetSubtype="8"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par>
                          <p:cTn id="38" fill="hold">
                            <p:stCondLst>
                              <p:cond delay="2500"/>
                            </p:stCondLst>
                            <p:childTnLst>
                              <p:par>
                                <p:cTn id="39" presetID="22" presetClass="entr" presetSubtype="8" fill="hold" nodeType="afterEffect">
                                  <p:stCondLst>
                                    <p:cond delay="0"/>
                                  </p:stCondLst>
                                  <p:childTnLst>
                                    <p:set>
                                      <p:cBhvr>
                                        <p:cTn id="40" dur="1" fill="hold">
                                          <p:stCondLst>
                                            <p:cond delay="0"/>
                                          </p:stCondLst>
                                        </p:cTn>
                                        <p:tgtEl>
                                          <p:spTgt spid="44036"/>
                                        </p:tgtEl>
                                        <p:attrNameLst>
                                          <p:attrName>style.visibility</p:attrName>
                                        </p:attrNameLst>
                                      </p:cBhvr>
                                      <p:to>
                                        <p:strVal val="visible"/>
                                      </p:to>
                                    </p:set>
                                    <p:animEffect transition="in" filter="wipe(left)">
                                      <p:cBhvr>
                                        <p:cTn id="41" dur="500"/>
                                        <p:tgtEl>
                                          <p:spTgt spid="44036"/>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heel(1)">
                                      <p:cBhvr>
                                        <p:cTn id="46" dur="2000"/>
                                        <p:tgtEl>
                                          <p:spTgt spid="18"/>
                                        </p:tgtEl>
                                      </p:cBhvr>
                                    </p:animEffect>
                                  </p:childTnLst>
                                </p:cTn>
                              </p:par>
                            </p:childTnLst>
                          </p:cTn>
                        </p:par>
                        <p:par>
                          <p:cTn id="47" fill="hold">
                            <p:stCondLst>
                              <p:cond delay="2000"/>
                            </p:stCondLst>
                            <p:childTnLst>
                              <p:par>
                                <p:cTn id="48" presetID="22" presetClass="entr" presetSubtype="8"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2500"/>
                            </p:stCondLst>
                            <p:childTnLst>
                              <p:par>
                                <p:cTn id="52" presetID="22" presetClass="entr" presetSubtype="8" fill="hold" nodeType="afterEffect">
                                  <p:stCondLst>
                                    <p:cond delay="0"/>
                                  </p:stCondLst>
                                  <p:childTnLst>
                                    <p:set>
                                      <p:cBhvr>
                                        <p:cTn id="53" dur="1" fill="hold">
                                          <p:stCondLst>
                                            <p:cond delay="0"/>
                                          </p:stCondLst>
                                        </p:cTn>
                                        <p:tgtEl>
                                          <p:spTgt spid="44037"/>
                                        </p:tgtEl>
                                        <p:attrNameLst>
                                          <p:attrName>style.visibility</p:attrName>
                                        </p:attrNameLst>
                                      </p:cBhvr>
                                      <p:to>
                                        <p:strVal val="visible"/>
                                      </p:to>
                                    </p:set>
                                    <p:animEffect transition="in" filter="wipe(left)">
                                      <p:cBhvr>
                                        <p:cTn id="54" dur="500"/>
                                        <p:tgtEl>
                                          <p:spTgt spid="44037"/>
                                        </p:tgtEl>
                                      </p:cBhvr>
                                    </p:animEffect>
                                  </p:childTnLst>
                                </p:cTn>
                              </p:par>
                            </p:childTnLst>
                          </p:cTn>
                        </p:par>
                        <p:par>
                          <p:cTn id="55" fill="hold">
                            <p:stCondLst>
                              <p:cond delay="3000"/>
                            </p:stCondLst>
                            <p:childTnLst>
                              <p:par>
                                <p:cTn id="56" presetID="53" presetClass="entr" presetSubtype="16" fill="hold" grpId="0" nodeType="afterEffect">
                                  <p:stCondLst>
                                    <p:cond delay="100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build="p"/>
      <p:bldP spid="16" grpId="0" animBg="1"/>
      <p:bldP spid="3" grpId="0" animBg="1"/>
      <p:bldP spid="1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Título">
            <a:extLst>
              <a:ext uri="{FF2B5EF4-FFF2-40B4-BE49-F238E27FC236}">
                <a16:creationId xmlns:a16="http://schemas.microsoft.com/office/drawing/2014/main" id="{1B8E7F76-5D62-4624-B65C-5FB2E1AB460A}"/>
              </a:ext>
            </a:extLst>
          </p:cNvPr>
          <p:cNvSpPr>
            <a:spLocks noGrp="1"/>
          </p:cNvSpPr>
          <p:nvPr>
            <p:ph type="title"/>
          </p:nvPr>
        </p:nvSpPr>
        <p:spPr>
          <a:xfrm>
            <a:off x="358117" y="14288"/>
            <a:ext cx="8278813" cy="506412"/>
          </a:xfrm>
        </p:spPr>
        <p:txBody>
          <a:bodyPr/>
          <a:lstStyle/>
          <a:p>
            <a:pPr eaLnBrk="1" hangingPunct="1"/>
            <a:r>
              <a:rPr lang="es-ES_tradnl" altLang="es-ES" sz="2400" dirty="0"/>
              <a:t>MEDICAMENTO ACCESIBLE PLUS</a:t>
            </a:r>
            <a:endParaRPr lang="es-ES" altLang="es-ES" sz="2400" dirty="0"/>
          </a:p>
        </p:txBody>
      </p:sp>
      <p:sp>
        <p:nvSpPr>
          <p:cNvPr id="45059" name="3 Marcador de número de diapositiva">
            <a:extLst>
              <a:ext uri="{FF2B5EF4-FFF2-40B4-BE49-F238E27FC236}">
                <a16:creationId xmlns:a16="http://schemas.microsoft.com/office/drawing/2014/main" id="{BE10D6DA-1EA4-43BD-A3C5-C46FCB69962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a:spcBef>
                <a:spcPct val="0"/>
              </a:spcBef>
              <a:buSzTx/>
              <a:buFontTx/>
              <a:buNone/>
            </a:pPr>
            <a:fld id="{A057302C-82A4-4B93-9693-990B072F9994}" type="slidenum">
              <a:rPr lang="es-ES" altLang="es-ES" sz="1000">
                <a:solidFill>
                  <a:srgbClr val="78697B"/>
                </a:solidFill>
              </a:rPr>
              <a:pPr>
                <a:spcBef>
                  <a:spcPct val="0"/>
                </a:spcBef>
                <a:buSzTx/>
                <a:buFontTx/>
                <a:buNone/>
              </a:pPr>
              <a:t>89</a:t>
            </a:fld>
            <a:endParaRPr lang="es-ES" altLang="es-ES" sz="1000">
              <a:solidFill>
                <a:srgbClr val="78697B"/>
              </a:solidFill>
            </a:endParaRPr>
          </a:p>
        </p:txBody>
      </p:sp>
      <p:pic>
        <p:nvPicPr>
          <p:cNvPr id="45064" name="Picture 2">
            <a:extLst>
              <a:ext uri="{FF2B5EF4-FFF2-40B4-BE49-F238E27FC236}">
                <a16:creationId xmlns:a16="http://schemas.microsoft.com/office/drawing/2014/main" id="{39F4602D-2313-46E1-9B89-222431F69D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92177" y="2228852"/>
            <a:ext cx="2163663" cy="384651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45068" name="11 CuadroTexto">
            <a:extLst>
              <a:ext uri="{FF2B5EF4-FFF2-40B4-BE49-F238E27FC236}">
                <a16:creationId xmlns:a16="http://schemas.microsoft.com/office/drawing/2014/main" id="{D2C50892-25E2-4353-B855-C26BC7170D5E}"/>
              </a:ext>
            </a:extLst>
          </p:cNvPr>
          <p:cNvSpPr txBox="1">
            <a:spLocks noChangeArrowheads="1"/>
          </p:cNvSpPr>
          <p:nvPr/>
        </p:nvSpPr>
        <p:spPr bwMode="auto">
          <a:xfrm>
            <a:off x="1128666" y="748365"/>
            <a:ext cx="335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20000"/>
              <a:buFont typeface="Arial" panose="020B0604020202020204" pitchFamily="34" charset="0"/>
              <a:buChar char="•"/>
              <a:defRPr sz="2800">
                <a:solidFill>
                  <a:srgbClr val="63604D"/>
                </a:solidFill>
                <a:latin typeface="Calibri" panose="020F0502020204030204" pitchFamily="34" charset="0"/>
                <a:ea typeface="MS PGothic" panose="020B0600070205080204" pitchFamily="34" charset="-128"/>
              </a:defRPr>
            </a:lvl1pPr>
            <a:lvl2pPr marL="742950" indent="-285750">
              <a:spcBef>
                <a:spcPct val="20000"/>
              </a:spcBef>
              <a:buSzPct val="80000"/>
              <a:buFont typeface="Courier New" panose="02070309020205020404" pitchFamily="49" charset="0"/>
              <a:buChar char="o"/>
              <a:defRPr sz="2400">
                <a:solidFill>
                  <a:srgbClr val="63604D"/>
                </a:solidFill>
                <a:latin typeface="Calibri" panose="020F0502020204030204" pitchFamily="34" charset="0"/>
                <a:ea typeface="MS PGothic" panose="020B0600070205080204" pitchFamily="34" charset="-128"/>
              </a:defRPr>
            </a:lvl2pPr>
            <a:lvl3pPr marL="1143000" indent="-228600">
              <a:spcBef>
                <a:spcPct val="20000"/>
              </a:spcBef>
              <a:buSzPct val="60000"/>
              <a:buFont typeface="Wingdings" panose="05000000000000000000" pitchFamily="2" charset="2"/>
              <a:buChar char="v"/>
              <a:defRPr sz="2000">
                <a:solidFill>
                  <a:srgbClr val="63604D"/>
                </a:solidFill>
                <a:latin typeface="Calibri" panose="020F0502020204030204" pitchFamily="34" charset="0"/>
                <a:ea typeface="MS PGothic" panose="020B0600070205080204" pitchFamily="34" charset="-128"/>
              </a:defRPr>
            </a:lvl3pPr>
            <a:lvl4pPr marL="1600200" indent="-228600">
              <a:spcBef>
                <a:spcPct val="20000"/>
              </a:spcBef>
              <a:buFont typeface="Wingdings" panose="05000000000000000000" pitchFamily="2" charset="2"/>
              <a:buChar char="§"/>
              <a:defRPr>
                <a:solidFill>
                  <a:srgbClr val="63604D"/>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a:solidFill>
                  <a:srgbClr val="63604D"/>
                </a:solidFill>
                <a:latin typeface="Calibri" panose="020F0502020204030204" pitchFamily="34" charset="0"/>
                <a:ea typeface="MS PGothic" panose="020B0600070205080204" pitchFamily="34" charset="-128"/>
              </a:defRPr>
            </a:lvl9pPr>
          </a:lstStyle>
          <a:p>
            <a:pPr eaLnBrk="1" hangingPunct="1">
              <a:spcBef>
                <a:spcPct val="0"/>
              </a:spcBef>
              <a:buSzTx/>
              <a:buFontTx/>
              <a:buNone/>
            </a:pPr>
            <a:r>
              <a:rPr lang="es-ES" altLang="es-ES" sz="1600" dirty="0">
                <a:solidFill>
                  <a:srgbClr val="0070C0"/>
                </a:solidFill>
              </a:rPr>
              <a:t>Nos permite localizar un medicamento, bien </a:t>
            </a:r>
            <a:r>
              <a:rPr lang="es-ES" altLang="es-ES" sz="1600" b="1" u="sng" dirty="0">
                <a:solidFill>
                  <a:srgbClr val="0070C0"/>
                </a:solidFill>
              </a:rPr>
              <a:t>por su nombre</a:t>
            </a:r>
          </a:p>
          <a:p>
            <a:pPr eaLnBrk="1" hangingPunct="1">
              <a:spcBef>
                <a:spcPct val="0"/>
              </a:spcBef>
              <a:buSzTx/>
              <a:buFontTx/>
              <a:buNone/>
            </a:pPr>
            <a:r>
              <a:rPr lang="es-ES" altLang="es-ES" sz="1600" dirty="0">
                <a:solidFill>
                  <a:srgbClr val="0070C0"/>
                </a:solidFill>
              </a:rPr>
              <a:t> o </a:t>
            </a:r>
            <a:r>
              <a:rPr lang="es-ES" altLang="es-ES" sz="1600" b="1" u="sng" dirty="0">
                <a:solidFill>
                  <a:srgbClr val="0070C0"/>
                </a:solidFill>
              </a:rPr>
              <a:t>leyendo el código de barras,</a:t>
            </a:r>
          </a:p>
          <a:p>
            <a:pPr eaLnBrk="1" hangingPunct="1">
              <a:spcBef>
                <a:spcPct val="0"/>
              </a:spcBef>
              <a:buSzTx/>
              <a:buFontTx/>
              <a:buNone/>
            </a:pPr>
            <a:r>
              <a:rPr lang="es-ES" altLang="es-ES" sz="1600" b="1" u="sng" dirty="0">
                <a:solidFill>
                  <a:srgbClr val="0070C0"/>
                </a:solidFill>
              </a:rPr>
              <a:t>o el Código numérico</a:t>
            </a:r>
          </a:p>
          <a:p>
            <a:pPr eaLnBrk="1" hangingPunct="1">
              <a:spcBef>
                <a:spcPct val="0"/>
              </a:spcBef>
              <a:buSzTx/>
              <a:buFontTx/>
              <a:buNone/>
            </a:pPr>
            <a:r>
              <a:rPr lang="es-ES" altLang="es-ES" sz="1600" dirty="0">
                <a:solidFill>
                  <a:srgbClr val="0070C0"/>
                </a:solidFill>
              </a:rPr>
              <a:t>y </a:t>
            </a:r>
            <a:r>
              <a:rPr lang="es-ES" altLang="es-ES" sz="1600" b="1" dirty="0">
                <a:solidFill>
                  <a:srgbClr val="0070C0"/>
                </a:solidFill>
              </a:rPr>
              <a:t>conocer su prospecto</a:t>
            </a:r>
          </a:p>
        </p:txBody>
      </p:sp>
      <p:sp>
        <p:nvSpPr>
          <p:cNvPr id="14" name="13 Elipse">
            <a:extLst>
              <a:ext uri="{FF2B5EF4-FFF2-40B4-BE49-F238E27FC236}">
                <a16:creationId xmlns:a16="http://schemas.microsoft.com/office/drawing/2014/main" id="{F5DA94D5-FA57-4002-AC49-618AF096BA31}"/>
              </a:ext>
            </a:extLst>
          </p:cNvPr>
          <p:cNvSpPr/>
          <p:nvPr/>
        </p:nvSpPr>
        <p:spPr>
          <a:xfrm>
            <a:off x="2201070" y="5177473"/>
            <a:ext cx="239713" cy="2651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r>
              <a:rPr lang="es-ES" sz="1000" dirty="0">
                <a:solidFill>
                  <a:srgbClr val="005392"/>
                </a:solidFill>
              </a:rPr>
              <a:t>1</a:t>
            </a:r>
          </a:p>
        </p:txBody>
      </p:sp>
      <p:sp>
        <p:nvSpPr>
          <p:cNvPr id="15" name="14 Elipse">
            <a:extLst>
              <a:ext uri="{FF2B5EF4-FFF2-40B4-BE49-F238E27FC236}">
                <a16:creationId xmlns:a16="http://schemas.microsoft.com/office/drawing/2014/main" id="{982494F7-3DF2-4FB2-B56A-203222C9D2E3}"/>
              </a:ext>
            </a:extLst>
          </p:cNvPr>
          <p:cNvSpPr/>
          <p:nvPr/>
        </p:nvSpPr>
        <p:spPr>
          <a:xfrm>
            <a:off x="3895680" y="1313648"/>
            <a:ext cx="242888" cy="2365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000" dirty="0">
                <a:solidFill>
                  <a:srgbClr val="005392"/>
                </a:solidFill>
              </a:rPr>
              <a:t>2</a:t>
            </a:r>
          </a:p>
        </p:txBody>
      </p:sp>
      <p:sp>
        <p:nvSpPr>
          <p:cNvPr id="17" name="16 Elipse">
            <a:extLst>
              <a:ext uri="{FF2B5EF4-FFF2-40B4-BE49-F238E27FC236}">
                <a16:creationId xmlns:a16="http://schemas.microsoft.com/office/drawing/2014/main" id="{8E32BB00-180D-4B2B-97CB-6A21AA93F1CA}"/>
              </a:ext>
            </a:extLst>
          </p:cNvPr>
          <p:cNvSpPr/>
          <p:nvPr/>
        </p:nvSpPr>
        <p:spPr>
          <a:xfrm>
            <a:off x="4138568" y="1035389"/>
            <a:ext cx="258762" cy="22701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000" dirty="0">
                <a:solidFill>
                  <a:srgbClr val="005392"/>
                </a:solidFill>
              </a:rPr>
              <a:t>1</a:t>
            </a:r>
          </a:p>
        </p:txBody>
      </p:sp>
      <p:sp>
        <p:nvSpPr>
          <p:cNvPr id="18" name="17 Elipse">
            <a:extLst>
              <a:ext uri="{FF2B5EF4-FFF2-40B4-BE49-F238E27FC236}">
                <a16:creationId xmlns:a16="http://schemas.microsoft.com/office/drawing/2014/main" id="{1956F9A6-159B-4E7A-AF0B-19F5AC911662}"/>
              </a:ext>
            </a:extLst>
          </p:cNvPr>
          <p:cNvSpPr/>
          <p:nvPr/>
        </p:nvSpPr>
        <p:spPr>
          <a:xfrm>
            <a:off x="2174083" y="3328195"/>
            <a:ext cx="266700" cy="2301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r>
              <a:rPr lang="es-ES" sz="1000" dirty="0">
                <a:solidFill>
                  <a:srgbClr val="005392"/>
                </a:solidFill>
              </a:rPr>
              <a:t>2</a:t>
            </a:r>
          </a:p>
        </p:txBody>
      </p:sp>
      <p:sp>
        <p:nvSpPr>
          <p:cNvPr id="24" name="23 Elipse">
            <a:extLst>
              <a:ext uri="{FF2B5EF4-FFF2-40B4-BE49-F238E27FC236}">
                <a16:creationId xmlns:a16="http://schemas.microsoft.com/office/drawing/2014/main" id="{983550BD-C242-4734-8345-B8171DBDA17C}"/>
              </a:ext>
            </a:extLst>
          </p:cNvPr>
          <p:cNvSpPr/>
          <p:nvPr/>
        </p:nvSpPr>
        <p:spPr>
          <a:xfrm>
            <a:off x="2165512" y="4346256"/>
            <a:ext cx="222250" cy="1984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r>
              <a:rPr lang="es-ES" sz="1000" dirty="0">
                <a:solidFill>
                  <a:srgbClr val="005392"/>
                </a:solidFill>
              </a:rPr>
              <a:t>3</a:t>
            </a:r>
          </a:p>
        </p:txBody>
      </p:sp>
      <p:sp>
        <p:nvSpPr>
          <p:cNvPr id="26" name="CuadroTexto 25">
            <a:extLst>
              <a:ext uri="{FF2B5EF4-FFF2-40B4-BE49-F238E27FC236}">
                <a16:creationId xmlns:a16="http://schemas.microsoft.com/office/drawing/2014/main" id="{EBFEB77C-666B-4A56-AEA6-3526A07F9AF3}"/>
              </a:ext>
            </a:extLst>
          </p:cNvPr>
          <p:cNvSpPr txBox="1"/>
          <p:nvPr/>
        </p:nvSpPr>
        <p:spPr>
          <a:xfrm>
            <a:off x="3187702" y="6270776"/>
            <a:ext cx="2932381" cy="461665"/>
          </a:xfrm>
          <a:prstGeom prst="rect">
            <a:avLst/>
          </a:prstGeom>
          <a:noFill/>
          <a:ln w="38100">
            <a:solidFill>
              <a:srgbClr val="FF0000"/>
            </a:solidFill>
          </a:ln>
        </p:spPr>
        <p:txBody>
          <a:bodyPr wrap="square" rtlCol="0" anchor="ctr" anchorCtr="1">
            <a:spAutoFit/>
          </a:bodyPr>
          <a:lstStyle/>
          <a:p>
            <a:r>
              <a:rPr lang="es-ES" sz="2400" dirty="0">
                <a:solidFill>
                  <a:srgbClr val="FF0000"/>
                </a:solidFill>
              </a:rPr>
              <a:t>App GRATUITA</a:t>
            </a:r>
          </a:p>
        </p:txBody>
      </p:sp>
      <p:sp>
        <p:nvSpPr>
          <p:cNvPr id="28" name="23 Elipse">
            <a:extLst>
              <a:ext uri="{FF2B5EF4-FFF2-40B4-BE49-F238E27FC236}">
                <a16:creationId xmlns:a16="http://schemas.microsoft.com/office/drawing/2014/main" id="{27D8B188-95CF-4AEB-9A29-BF84F8A2540B}"/>
              </a:ext>
            </a:extLst>
          </p:cNvPr>
          <p:cNvSpPr/>
          <p:nvPr/>
        </p:nvSpPr>
        <p:spPr>
          <a:xfrm>
            <a:off x="3118200" y="1578654"/>
            <a:ext cx="222250" cy="1984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1000" dirty="0">
                <a:solidFill>
                  <a:srgbClr val="005392"/>
                </a:solidFill>
              </a:rPr>
              <a:t>3</a:t>
            </a:r>
          </a:p>
        </p:txBody>
      </p:sp>
      <p:pic>
        <p:nvPicPr>
          <p:cNvPr id="3" name="Imagen 2" descr="Imagen que contiene teclado&#10;&#10;Descripción generada automáticamente">
            <a:extLst>
              <a:ext uri="{FF2B5EF4-FFF2-40B4-BE49-F238E27FC236}">
                <a16:creationId xmlns:a16="http://schemas.microsoft.com/office/drawing/2014/main" id="{BCFA08F1-DB68-40FD-AB91-420BD1E668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259"/>
          <a:stretch/>
        </p:blipFill>
        <p:spPr>
          <a:xfrm>
            <a:off x="4529352" y="4346256"/>
            <a:ext cx="1260000" cy="1741399"/>
          </a:xfrm>
          <a:prstGeom prst="rect">
            <a:avLst/>
          </a:prstGeom>
          <a:ln>
            <a:solidFill>
              <a:schemeClr val="bg1">
                <a:lumMod val="65000"/>
              </a:schemeClr>
            </a:solidFill>
          </a:ln>
        </p:spPr>
      </p:pic>
      <p:pic>
        <p:nvPicPr>
          <p:cNvPr id="5" name="Imagen 4" descr="Imagen que contiene monitor, computadora, verde&#10;&#10;Descripción generada automáticamente">
            <a:extLst>
              <a:ext uri="{FF2B5EF4-FFF2-40B4-BE49-F238E27FC236}">
                <a16:creationId xmlns:a16="http://schemas.microsoft.com/office/drawing/2014/main" id="{A0E80EEC-D1B3-4D72-A914-18083BB873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9352" y="942472"/>
            <a:ext cx="1260000" cy="2240000"/>
          </a:xfrm>
          <a:prstGeom prst="rect">
            <a:avLst/>
          </a:prstGeom>
          <a:ln>
            <a:solidFill>
              <a:schemeClr val="bg1">
                <a:lumMod val="65000"/>
              </a:schemeClr>
            </a:solidFill>
          </a:ln>
        </p:spPr>
      </p:pic>
      <p:pic>
        <p:nvPicPr>
          <p:cNvPr id="9" name="Imagen 8" descr="Captura de pantalla de un celular&#10;&#10;Descripción generada automáticamente">
            <a:extLst>
              <a:ext uri="{FF2B5EF4-FFF2-40B4-BE49-F238E27FC236}">
                <a16:creationId xmlns:a16="http://schemas.microsoft.com/office/drawing/2014/main" id="{B696E6B8-2D83-4795-891D-630FE3A215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7031" y="1440448"/>
            <a:ext cx="2444769" cy="4346256"/>
          </a:xfrm>
          <a:prstGeom prst="rect">
            <a:avLst/>
          </a:prstGeom>
          <a:ln>
            <a:solidFill>
              <a:schemeClr val="bg1">
                <a:lumMod val="65000"/>
              </a:schemeClr>
            </a:solidFill>
          </a:ln>
        </p:spPr>
      </p:pic>
      <p:cxnSp>
        <p:nvCxnSpPr>
          <p:cNvPr id="11" name="Conector recto de flecha 10">
            <a:extLst>
              <a:ext uri="{FF2B5EF4-FFF2-40B4-BE49-F238E27FC236}">
                <a16:creationId xmlns:a16="http://schemas.microsoft.com/office/drawing/2014/main" id="{FF410AC8-5719-4F49-9163-E1CE5268184D}"/>
              </a:ext>
            </a:extLst>
          </p:cNvPr>
          <p:cNvCxnSpPr>
            <a:stCxn id="14" idx="6"/>
          </p:cNvCxnSpPr>
          <p:nvPr/>
        </p:nvCxnSpPr>
        <p:spPr>
          <a:xfrm>
            <a:off x="2440783" y="5310029"/>
            <a:ext cx="2056740" cy="255199"/>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3CF66365-C436-4686-9682-33E5A924FA02}"/>
              </a:ext>
            </a:extLst>
          </p:cNvPr>
          <p:cNvCxnSpPr>
            <a:cxnSpLocks/>
            <a:stCxn id="18" idx="6"/>
            <a:endCxn id="5" idx="1"/>
          </p:cNvCxnSpPr>
          <p:nvPr/>
        </p:nvCxnSpPr>
        <p:spPr>
          <a:xfrm flipV="1">
            <a:off x="2440783" y="2062472"/>
            <a:ext cx="2088569" cy="1380817"/>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6" name="Conector recto de flecha 35">
            <a:extLst>
              <a:ext uri="{FF2B5EF4-FFF2-40B4-BE49-F238E27FC236}">
                <a16:creationId xmlns:a16="http://schemas.microsoft.com/office/drawing/2014/main" id="{265AAED3-B737-4FDB-B94C-41F05C726E50}"/>
              </a:ext>
            </a:extLst>
          </p:cNvPr>
          <p:cNvCxnSpPr>
            <a:cxnSpLocks/>
            <a:stCxn id="24" idx="6"/>
            <a:endCxn id="7" idx="1"/>
          </p:cNvCxnSpPr>
          <p:nvPr/>
        </p:nvCxnSpPr>
        <p:spPr>
          <a:xfrm flipV="1">
            <a:off x="2387762" y="4088967"/>
            <a:ext cx="620187" cy="35650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C54D75AE-1AAF-4D89-9B85-900699A4BAB6}"/>
              </a:ext>
            </a:extLst>
          </p:cNvPr>
          <p:cNvCxnSpPr>
            <a:cxnSpLocks/>
            <a:stCxn id="5" idx="3"/>
            <a:endCxn id="9" idx="1"/>
          </p:cNvCxnSpPr>
          <p:nvPr/>
        </p:nvCxnSpPr>
        <p:spPr>
          <a:xfrm>
            <a:off x="5789352" y="2062472"/>
            <a:ext cx="427679" cy="1551104"/>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CEC09472-F9B7-4DF2-8D13-3FA2FA1CEDF0}"/>
              </a:ext>
            </a:extLst>
          </p:cNvPr>
          <p:cNvCxnSpPr>
            <a:cxnSpLocks/>
            <a:stCxn id="7" idx="3"/>
            <a:endCxn id="9" idx="1"/>
          </p:cNvCxnSpPr>
          <p:nvPr/>
        </p:nvCxnSpPr>
        <p:spPr>
          <a:xfrm flipV="1">
            <a:off x="4267949" y="3613576"/>
            <a:ext cx="1949082" cy="475391"/>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E0519319-AFA9-4A79-8F21-E4BD65AD124C}"/>
              </a:ext>
            </a:extLst>
          </p:cNvPr>
          <p:cNvCxnSpPr>
            <a:cxnSpLocks/>
            <a:endCxn id="9" idx="1"/>
          </p:cNvCxnSpPr>
          <p:nvPr/>
        </p:nvCxnSpPr>
        <p:spPr>
          <a:xfrm flipV="1">
            <a:off x="5776065" y="3613576"/>
            <a:ext cx="440966" cy="1949070"/>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45070" name="Imagen 45069" descr="Captura de pantalla de un celular&#10;&#10;Descripción generada automáticamente">
            <a:extLst>
              <a:ext uri="{FF2B5EF4-FFF2-40B4-BE49-F238E27FC236}">
                <a16:creationId xmlns:a16="http://schemas.microsoft.com/office/drawing/2014/main" id="{0EE1FB01-20C1-41A3-8356-474819DB211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46" t="15329" r="76074" b="74939"/>
          <a:stretch/>
        </p:blipFill>
        <p:spPr>
          <a:xfrm>
            <a:off x="124357" y="748365"/>
            <a:ext cx="781523" cy="720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bg1">
                <a:lumMod val="65000"/>
              </a:schemeClr>
            </a:solidFill>
          </a:ln>
        </p:spPr>
      </p:pic>
      <p:pic>
        <p:nvPicPr>
          <p:cNvPr id="7" name="Imagen 6" descr="Imagen que contiene electrónica, calculadora, teclado, teléfono&#10;&#10;Descripción generada automáticamente">
            <a:extLst>
              <a:ext uri="{FF2B5EF4-FFF2-40B4-BE49-F238E27FC236}">
                <a16:creationId xmlns:a16="http://schemas.microsoft.com/office/drawing/2014/main" id="{F612E16F-155B-4C25-BBB0-C28B207EF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7949" y="2968967"/>
            <a:ext cx="1260000" cy="2240000"/>
          </a:xfrm>
          <a:prstGeom prst="rect">
            <a:avLst/>
          </a:prstGeom>
          <a:ln>
            <a:solidFill>
              <a:schemeClr val="bg1">
                <a:lumMod val="65000"/>
              </a:schemeClr>
            </a:solidFill>
          </a:ln>
        </p:spPr>
      </p:pic>
    </p:spTree>
    <p:extLst>
      <p:ext uri="{BB962C8B-B14F-4D97-AF65-F5344CB8AC3E}">
        <p14:creationId xmlns:p14="http://schemas.microsoft.com/office/powerpoint/2010/main" val="34062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068"/>
                                        </p:tgtEl>
                                        <p:attrNameLst>
                                          <p:attrName>style.visibility</p:attrName>
                                        </p:attrNameLst>
                                      </p:cBhvr>
                                      <p:to>
                                        <p:strVal val="visible"/>
                                      </p:to>
                                    </p:set>
                                    <p:animEffect transition="in" filter="wipe(up)">
                                      <p:cBhvr>
                                        <p:cTn id="7" dur="500"/>
                                        <p:tgtEl>
                                          <p:spTgt spid="450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5064"/>
                                        </p:tgtEl>
                                        <p:attrNameLst>
                                          <p:attrName>style.visibility</p:attrName>
                                        </p:attrNameLst>
                                      </p:cBhvr>
                                      <p:to>
                                        <p:strVal val="visible"/>
                                      </p:to>
                                    </p:set>
                                    <p:animEffect transition="in" filter="wipe(up)">
                                      <p:cBhvr>
                                        <p:cTn id="12" dur="500"/>
                                        <p:tgtEl>
                                          <p:spTgt spid="4506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1000"/>
                                        <p:tgtEl>
                                          <p:spTgt spid="1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heel(1)">
                                      <p:cBhvr>
                                        <p:cTn id="44" dur="1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heel(1)">
                                      <p:cBhvr>
                                        <p:cTn id="49" dur="1000"/>
                                        <p:tgtEl>
                                          <p:spTgt spid="18"/>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left)">
                                      <p:cBhvr>
                                        <p:cTn id="53" dur="500"/>
                                        <p:tgtEl>
                                          <p:spTgt spid="35"/>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heel(1)">
                                      <p:cBhvr>
                                        <p:cTn id="66" dur="10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heel(1)">
                                      <p:cBhvr>
                                        <p:cTn id="71" dur="1000"/>
                                        <p:tgtEl>
                                          <p:spTgt spid="24"/>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childTnLst>
                          </p:cTn>
                        </p:par>
                        <p:par>
                          <p:cTn id="76" fill="hold">
                            <p:stCondLst>
                              <p:cond delay="1500"/>
                            </p:stCondLst>
                            <p:childTnLst>
                              <p:par>
                                <p:cTn id="77" presetID="22" presetClass="entr" presetSubtype="8"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left)">
                                      <p:cBhvr>
                                        <p:cTn id="79" dur="500"/>
                                        <p:tgtEl>
                                          <p:spTgt spid="7"/>
                                        </p:tgtEl>
                                      </p:cBhvr>
                                    </p:animEffect>
                                  </p:childTnLst>
                                </p:cTn>
                              </p:par>
                            </p:childTnLst>
                          </p:cTn>
                        </p:par>
                        <p:par>
                          <p:cTn id="80" fill="hold">
                            <p:stCondLst>
                              <p:cond delay="2000"/>
                            </p:stCondLst>
                            <p:childTnLst>
                              <p:par>
                                <p:cTn id="81" presetID="22" presetClass="entr" presetSubtype="8" fill="hold"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left)">
                                      <p:cBhvr>
                                        <p:cTn id="8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8" grpId="0"/>
      <p:bldP spid="14" grpId="0" animBg="1"/>
      <p:bldP spid="15" grpId="0" animBg="1"/>
      <p:bldP spid="17" grpId="0" animBg="1"/>
      <p:bldP spid="18" grpId="0" animBg="1"/>
      <p:bldP spid="24"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1 Título"/>
          <p:cNvSpPr>
            <a:spLocks noGrp="1"/>
          </p:cNvSpPr>
          <p:nvPr>
            <p:ph type="title"/>
          </p:nvPr>
        </p:nvSpPr>
        <p:spPr>
          <a:xfrm>
            <a:off x="250827" y="58736"/>
            <a:ext cx="8748713" cy="461964"/>
          </a:xfrm>
        </p:spPr>
        <p:txBody>
          <a:bodyPr/>
          <a:lstStyle/>
          <a:p>
            <a:pPr eaLnBrk="1" hangingPunct="1"/>
            <a:r>
              <a:rPr lang="es-ES" altLang="es-ES" sz="2400" dirty="0"/>
              <a:t>SISTEMAS OPERATIVOS MÁS UTILIZADOS EN ESPAÑA 2019.</a:t>
            </a:r>
          </a:p>
        </p:txBody>
      </p:sp>
      <p:sp>
        <p:nvSpPr>
          <p:cNvPr id="11266"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F4D38AF-E4F1-4C48-BAB5-AA148AED0342}" type="slidenum">
              <a:rPr lang="es-ES" altLang="es-ES" sz="1000">
                <a:solidFill>
                  <a:srgbClr val="78697B"/>
                </a:solidFill>
              </a:rPr>
              <a:pPr eaLnBrk="1" hangingPunct="1"/>
              <a:t>9</a:t>
            </a:fld>
            <a:endParaRPr lang="es-ES" altLang="es-ES" sz="1000">
              <a:solidFill>
                <a:srgbClr val="78697B"/>
              </a:solidFill>
            </a:endParaRPr>
          </a:p>
        </p:txBody>
      </p:sp>
      <p:sp>
        <p:nvSpPr>
          <p:cNvPr id="11267" name="7 CuadroTexto"/>
          <p:cNvSpPr txBox="1">
            <a:spLocks noChangeArrowheads="1"/>
          </p:cNvSpPr>
          <p:nvPr/>
        </p:nvSpPr>
        <p:spPr bwMode="auto">
          <a:xfrm>
            <a:off x="3929063" y="5530852"/>
            <a:ext cx="4756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200" dirty="0"/>
              <a:t>Fuente: KANTAR WORLD PANEL</a:t>
            </a:r>
          </a:p>
          <a:p>
            <a:pPr eaLnBrk="1" hangingPunct="1"/>
            <a:r>
              <a:rPr lang="es-ES" altLang="es-ES" sz="1200" dirty="0"/>
              <a:t>http://www.kantarworldpanel.com/global/smartphone-os-market-share/</a:t>
            </a:r>
          </a:p>
        </p:txBody>
      </p:sp>
      <p:pic>
        <p:nvPicPr>
          <p:cNvPr id="2" name="Imagen 1">
            <a:extLst>
              <a:ext uri="{FF2B5EF4-FFF2-40B4-BE49-F238E27FC236}">
                <a16:creationId xmlns:a16="http://schemas.microsoft.com/office/drawing/2014/main" id="{3A93C7D4-AAAF-42AA-A3B5-1F88C1700088}"/>
              </a:ext>
            </a:extLst>
          </p:cNvPr>
          <p:cNvPicPr>
            <a:picLocks noChangeAspect="1"/>
          </p:cNvPicPr>
          <p:nvPr/>
        </p:nvPicPr>
        <p:blipFill>
          <a:blip r:embed="rId3"/>
          <a:stretch>
            <a:fillRect/>
          </a:stretch>
        </p:blipFill>
        <p:spPr>
          <a:xfrm>
            <a:off x="318392" y="1183394"/>
            <a:ext cx="8331200" cy="4249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267"/>
                                        </p:tgtEl>
                                        <p:attrNameLst>
                                          <p:attrName>style.visibility</p:attrName>
                                        </p:attrNameLst>
                                      </p:cBhvr>
                                      <p:to>
                                        <p:strVal val="visible"/>
                                      </p:to>
                                    </p:set>
                                    <p:animEffect transition="in" filter="wipe(left)">
                                      <p:cBhvr>
                                        <p:cTn id="13"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0FF48B6-150A-4DB2-998D-52EF9C623A46}" type="slidenum">
              <a:rPr lang="es-ES" altLang="es-ES" sz="1000">
                <a:solidFill>
                  <a:srgbClr val="78697B"/>
                </a:solidFill>
              </a:rPr>
              <a:pPr eaLnBrk="1" hangingPunct="1"/>
              <a:t>90</a:t>
            </a:fld>
            <a:endParaRPr lang="es-ES" altLang="es-ES" sz="1000">
              <a:solidFill>
                <a:srgbClr val="78697B"/>
              </a:solidFill>
            </a:endParaRPr>
          </a:p>
        </p:txBody>
      </p:sp>
      <p:sp>
        <p:nvSpPr>
          <p:cNvPr id="5" name="4 Rectángulo"/>
          <p:cNvSpPr/>
          <p:nvPr/>
        </p:nvSpPr>
        <p:spPr>
          <a:xfrm>
            <a:off x="1122220" y="2449304"/>
            <a:ext cx="6996545" cy="1015663"/>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6000" b="1" dirty="0">
                <a:solidFill>
                  <a:srgbClr val="1D4696"/>
                </a:solidFill>
                <a:latin typeface="+mj-lt"/>
              </a:rPr>
              <a:t>SEGURIDAD</a:t>
            </a:r>
            <a:endParaRPr lang="es-ES" altLang="es-ES" sz="6000" b="1" dirty="0">
              <a:solidFill>
                <a:srgbClr val="1D4696"/>
              </a:solidFill>
              <a:latin typeface="+mj-lt"/>
            </a:endParaRPr>
          </a:p>
        </p:txBody>
      </p:sp>
    </p:spTree>
    <p:extLst>
      <p:ext uri="{BB962C8B-B14F-4D97-AF65-F5344CB8AC3E}">
        <p14:creationId xmlns:p14="http://schemas.microsoft.com/office/powerpoint/2010/main" val="132340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Título"/>
          <p:cNvSpPr>
            <a:spLocks noGrp="1"/>
          </p:cNvSpPr>
          <p:nvPr>
            <p:ph type="title"/>
          </p:nvPr>
        </p:nvSpPr>
        <p:spPr>
          <a:xfrm>
            <a:off x="246175" y="119808"/>
            <a:ext cx="8753366" cy="400892"/>
          </a:xfrm>
        </p:spPr>
        <p:txBody>
          <a:bodyPr/>
          <a:lstStyle/>
          <a:p>
            <a:pPr eaLnBrk="1" hangingPunct="1"/>
            <a:r>
              <a:rPr lang="es-ES" altLang="es-ES" sz="2400" dirty="0"/>
              <a:t>ALERTA A LA POLICÍA (ALERTCOPS)</a:t>
            </a:r>
          </a:p>
        </p:txBody>
      </p:sp>
      <p:sp>
        <p:nvSpPr>
          <p:cNvPr id="72706"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3066E25-B0FF-4819-9936-EEFC9183541A}" type="slidenum">
              <a:rPr lang="es-ES" altLang="es-ES" sz="1000">
                <a:solidFill>
                  <a:srgbClr val="78697B"/>
                </a:solidFill>
              </a:rPr>
              <a:pPr eaLnBrk="1" hangingPunct="1"/>
              <a:t>91</a:t>
            </a:fld>
            <a:endParaRPr lang="es-ES" altLang="es-ES" sz="1000">
              <a:solidFill>
                <a:srgbClr val="78697B"/>
              </a:solidFill>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74" y="1821333"/>
            <a:ext cx="2025000" cy="3600000"/>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303" y="1830787"/>
            <a:ext cx="2014366" cy="3581095"/>
          </a:xfrm>
          <a:prstGeom prst="rect">
            <a:avLst/>
          </a:prstGeom>
        </p:spPr>
      </p:pic>
      <p:pic>
        <p:nvPicPr>
          <p:cNvPr id="4" name="Imagen 3">
            <a:extLst>
              <a:ext uri="{FF2B5EF4-FFF2-40B4-BE49-F238E27FC236}">
                <a16:creationId xmlns:a16="http://schemas.microsoft.com/office/drawing/2014/main" id="{B648E124-11C4-4CD7-8762-32A8D7210C8A}"/>
              </a:ext>
            </a:extLst>
          </p:cNvPr>
          <p:cNvPicPr>
            <a:picLocks noChangeAspect="1"/>
          </p:cNvPicPr>
          <p:nvPr/>
        </p:nvPicPr>
        <p:blipFill>
          <a:blip r:embed="rId5"/>
          <a:stretch>
            <a:fillRect/>
          </a:stretch>
        </p:blipFill>
        <p:spPr>
          <a:xfrm>
            <a:off x="246174" y="811016"/>
            <a:ext cx="720000" cy="720000"/>
          </a:xfrm>
          <a:prstGeom prst="rect">
            <a:avLst/>
          </a:prstGeom>
        </p:spPr>
      </p:pic>
      <p:pic>
        <p:nvPicPr>
          <p:cNvPr id="6" name="Imagen 5">
            <a:extLst>
              <a:ext uri="{FF2B5EF4-FFF2-40B4-BE49-F238E27FC236}">
                <a16:creationId xmlns:a16="http://schemas.microsoft.com/office/drawing/2014/main" id="{6B13C666-D53A-4EAE-9C1B-1C56CA22CBD6}"/>
              </a:ext>
            </a:extLst>
          </p:cNvPr>
          <p:cNvPicPr>
            <a:picLocks noChangeAspect="1"/>
          </p:cNvPicPr>
          <p:nvPr/>
        </p:nvPicPr>
        <p:blipFill>
          <a:blip r:embed="rId6"/>
          <a:stretch>
            <a:fillRect/>
          </a:stretch>
        </p:blipFill>
        <p:spPr>
          <a:xfrm>
            <a:off x="6505477" y="1821332"/>
            <a:ext cx="2075160" cy="3600000"/>
          </a:xfrm>
          <a:prstGeom prst="rect">
            <a:avLst/>
          </a:prstGeom>
        </p:spPr>
      </p:pic>
      <p:sp>
        <p:nvSpPr>
          <p:cNvPr id="5" name="CuadroTexto 4">
            <a:extLst>
              <a:ext uri="{FF2B5EF4-FFF2-40B4-BE49-F238E27FC236}">
                <a16:creationId xmlns:a16="http://schemas.microsoft.com/office/drawing/2014/main" id="{ADF39987-C2FD-4536-ADDC-BE82FA4752B6}"/>
              </a:ext>
            </a:extLst>
          </p:cNvPr>
          <p:cNvSpPr txBox="1"/>
          <p:nvPr/>
        </p:nvSpPr>
        <p:spPr>
          <a:xfrm>
            <a:off x="1074063" y="811016"/>
            <a:ext cx="8069937" cy="461665"/>
          </a:xfrm>
          <a:prstGeom prst="rect">
            <a:avLst/>
          </a:prstGeom>
          <a:noFill/>
        </p:spPr>
        <p:txBody>
          <a:bodyPr wrap="square" rtlCol="0">
            <a:spAutoFit/>
          </a:bodyPr>
          <a:lstStyle/>
          <a:p>
            <a:r>
              <a:rPr lang="es-ES" sz="2400" dirty="0">
                <a:solidFill>
                  <a:srgbClr val="005392"/>
                </a:solidFill>
              </a:rPr>
              <a:t>Alerta a Policía Nacional en caso de delitos (sufrir o presenciar)</a:t>
            </a:r>
          </a:p>
        </p:txBody>
      </p:sp>
    </p:spTree>
    <p:extLst>
      <p:ext uri="{BB962C8B-B14F-4D97-AF65-F5344CB8AC3E}">
        <p14:creationId xmlns:p14="http://schemas.microsoft.com/office/powerpoint/2010/main" val="5570170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Título"/>
          <p:cNvSpPr>
            <a:spLocks noGrp="1"/>
          </p:cNvSpPr>
          <p:nvPr>
            <p:ph type="title"/>
          </p:nvPr>
        </p:nvSpPr>
        <p:spPr>
          <a:xfrm>
            <a:off x="250087" y="0"/>
            <a:ext cx="8749453" cy="520700"/>
          </a:xfrm>
        </p:spPr>
        <p:txBody>
          <a:bodyPr/>
          <a:lstStyle/>
          <a:p>
            <a:pPr eaLnBrk="1" hangingPunct="1"/>
            <a:r>
              <a:rPr lang="es-ES" altLang="es-ES" sz="2400" dirty="0"/>
              <a:t> EMERGENCIAS 112</a:t>
            </a:r>
          </a:p>
        </p:txBody>
      </p:sp>
      <p:sp>
        <p:nvSpPr>
          <p:cNvPr id="72706"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3066E25-B0FF-4819-9936-EEFC9183541A}" type="slidenum">
              <a:rPr lang="es-ES" altLang="es-ES" sz="1000">
                <a:solidFill>
                  <a:srgbClr val="78697B"/>
                </a:solidFill>
              </a:rPr>
              <a:pPr eaLnBrk="1" hangingPunct="1"/>
              <a:t>92</a:t>
            </a:fld>
            <a:endParaRPr lang="es-ES" altLang="es-ES" sz="1000">
              <a:solidFill>
                <a:srgbClr val="78697B"/>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74" y="1821650"/>
            <a:ext cx="2025000" cy="3599366"/>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7303" y="1831100"/>
            <a:ext cx="2014366" cy="3580464"/>
          </a:xfrm>
          <a:prstGeom prst="rect">
            <a:avLst/>
          </a:prstGeom>
        </p:spPr>
      </p:pic>
      <p:pic>
        <p:nvPicPr>
          <p:cNvPr id="6" name="Imagen 5">
            <a:extLst>
              <a:ext uri="{FF2B5EF4-FFF2-40B4-BE49-F238E27FC236}">
                <a16:creationId xmlns:a16="http://schemas.microsoft.com/office/drawing/2014/main" id="{6B13C666-D53A-4EAE-9C1B-1C56CA22C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379" y="1821332"/>
            <a:ext cx="2025356" cy="3600000"/>
          </a:xfrm>
          <a:prstGeom prst="rect">
            <a:avLst/>
          </a:prstGeom>
        </p:spPr>
      </p:pic>
      <p:pic>
        <p:nvPicPr>
          <p:cNvPr id="5" name="Imagen 4">
            <a:extLst>
              <a:ext uri="{FF2B5EF4-FFF2-40B4-BE49-F238E27FC236}">
                <a16:creationId xmlns:a16="http://schemas.microsoft.com/office/drawing/2014/main" id="{2A39AF12-DBFD-421C-86E8-12BBD5A1E5B1}"/>
              </a:ext>
            </a:extLst>
          </p:cNvPr>
          <p:cNvPicPr>
            <a:picLocks noChangeAspect="1"/>
          </p:cNvPicPr>
          <p:nvPr/>
        </p:nvPicPr>
        <p:blipFill>
          <a:blip r:embed="rId6"/>
          <a:stretch>
            <a:fillRect/>
          </a:stretch>
        </p:blipFill>
        <p:spPr>
          <a:xfrm>
            <a:off x="250087" y="857580"/>
            <a:ext cx="712174" cy="720000"/>
          </a:xfrm>
          <a:prstGeom prst="rect">
            <a:avLst/>
          </a:prstGeom>
        </p:spPr>
      </p:pic>
      <p:sp>
        <p:nvSpPr>
          <p:cNvPr id="4" name="CuadroTexto 3">
            <a:extLst>
              <a:ext uri="{FF2B5EF4-FFF2-40B4-BE49-F238E27FC236}">
                <a16:creationId xmlns:a16="http://schemas.microsoft.com/office/drawing/2014/main" id="{F6ED2DE0-16FD-4985-BCF3-903A31540EC6}"/>
              </a:ext>
            </a:extLst>
          </p:cNvPr>
          <p:cNvSpPr txBox="1"/>
          <p:nvPr/>
        </p:nvSpPr>
        <p:spPr>
          <a:xfrm>
            <a:off x="6197600" y="4339771"/>
            <a:ext cx="1817742" cy="1631216"/>
          </a:xfrm>
          <a:prstGeom prst="rect">
            <a:avLst/>
          </a:prstGeom>
          <a:noFill/>
        </p:spPr>
        <p:txBody>
          <a:bodyPr wrap="none" rtlCol="0">
            <a:spAutoFit/>
          </a:bodyPr>
          <a:lstStyle/>
          <a:p>
            <a:r>
              <a:rPr lang="es-ES" sz="2000" dirty="0">
                <a:solidFill>
                  <a:srgbClr val="005392"/>
                </a:solidFill>
              </a:rPr>
              <a:t>Otros similares:</a:t>
            </a:r>
          </a:p>
          <a:p>
            <a:r>
              <a:rPr lang="es-ES" sz="2000" dirty="0">
                <a:solidFill>
                  <a:srgbClr val="005392"/>
                </a:solidFill>
              </a:rPr>
              <a:t>Gobierno Vasco</a:t>
            </a:r>
          </a:p>
          <a:p>
            <a:r>
              <a:rPr lang="es-ES" sz="2000" dirty="0">
                <a:solidFill>
                  <a:srgbClr val="005392"/>
                </a:solidFill>
              </a:rPr>
              <a:t>Andalucía</a:t>
            </a:r>
          </a:p>
          <a:p>
            <a:r>
              <a:rPr lang="es-ES" sz="2000" dirty="0">
                <a:solidFill>
                  <a:srgbClr val="005392"/>
                </a:solidFill>
              </a:rPr>
              <a:t>Murcia</a:t>
            </a:r>
          </a:p>
          <a:p>
            <a:r>
              <a:rPr lang="es-ES" sz="2000" dirty="0">
                <a:solidFill>
                  <a:srgbClr val="005392"/>
                </a:solidFill>
              </a:rPr>
              <a:t>Valencia</a:t>
            </a:r>
          </a:p>
        </p:txBody>
      </p:sp>
    </p:spTree>
    <p:extLst>
      <p:ext uri="{BB962C8B-B14F-4D97-AF65-F5344CB8AC3E}">
        <p14:creationId xmlns:p14="http://schemas.microsoft.com/office/powerpoint/2010/main" val="7614147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0FF48B6-150A-4DB2-998D-52EF9C623A46}" type="slidenum">
              <a:rPr lang="es-ES" altLang="es-ES" sz="1000">
                <a:solidFill>
                  <a:srgbClr val="78697B"/>
                </a:solidFill>
              </a:rPr>
              <a:pPr eaLnBrk="1" hangingPunct="1"/>
              <a:t>93</a:t>
            </a:fld>
            <a:endParaRPr lang="es-ES" altLang="es-ES" sz="1000">
              <a:solidFill>
                <a:srgbClr val="78697B"/>
              </a:solidFill>
            </a:endParaRPr>
          </a:p>
        </p:txBody>
      </p:sp>
      <p:sp>
        <p:nvSpPr>
          <p:cNvPr id="5" name="4 Rectángulo"/>
          <p:cNvSpPr/>
          <p:nvPr/>
        </p:nvSpPr>
        <p:spPr>
          <a:xfrm>
            <a:off x="1122220" y="2449304"/>
            <a:ext cx="6996545" cy="1015663"/>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s-ES_tradnl" altLang="es-ES" sz="6000" b="1" dirty="0">
                <a:solidFill>
                  <a:srgbClr val="1D4696"/>
                </a:solidFill>
                <a:latin typeface="+mj-lt"/>
              </a:rPr>
              <a:t>OTRAS APPS</a:t>
            </a:r>
            <a:endParaRPr lang="es-ES" altLang="es-ES" sz="6000" b="1" dirty="0">
              <a:solidFill>
                <a:srgbClr val="1D4696"/>
              </a:solidFill>
              <a:latin typeface="+mj-lt"/>
            </a:endParaRPr>
          </a:p>
        </p:txBody>
      </p:sp>
    </p:spTree>
    <p:extLst>
      <p:ext uri="{BB962C8B-B14F-4D97-AF65-F5344CB8AC3E}">
        <p14:creationId xmlns:p14="http://schemas.microsoft.com/office/powerpoint/2010/main" val="170228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1 Título"/>
          <p:cNvSpPr>
            <a:spLocks noGrp="1"/>
          </p:cNvSpPr>
          <p:nvPr>
            <p:ph type="title"/>
          </p:nvPr>
        </p:nvSpPr>
        <p:spPr>
          <a:xfrm>
            <a:off x="361950" y="-26988"/>
            <a:ext cx="8637588" cy="547688"/>
          </a:xfrm>
        </p:spPr>
        <p:txBody>
          <a:bodyPr/>
          <a:lstStyle/>
          <a:p>
            <a:pPr eaLnBrk="1" hangingPunct="1"/>
            <a:r>
              <a:rPr lang="es-ES" altLang="es-ES" sz="2400" dirty="0"/>
              <a:t>CAPTURA DE CÓDIGOS QR (QR DROID)</a:t>
            </a:r>
          </a:p>
        </p:txBody>
      </p:sp>
      <p:sp>
        <p:nvSpPr>
          <p:cNvPr id="71682"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4E20B5B-6DBD-41F1-92FB-FDC1B58B5985}" type="slidenum">
              <a:rPr lang="es-ES" altLang="es-ES" sz="1000">
                <a:solidFill>
                  <a:srgbClr val="78697B"/>
                </a:solidFill>
              </a:rPr>
              <a:pPr eaLnBrk="1" hangingPunct="1"/>
              <a:t>94</a:t>
            </a:fld>
            <a:endParaRPr lang="es-ES" altLang="es-ES" sz="1000">
              <a:solidFill>
                <a:srgbClr val="78697B"/>
              </a:solidFill>
            </a:endParaRPr>
          </a:p>
        </p:txBody>
      </p:sp>
      <p:pic>
        <p:nvPicPr>
          <p:cNvPr id="7168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244" r="8537" b="29914"/>
          <a:stretch/>
        </p:blipFill>
        <p:spPr bwMode="auto">
          <a:xfrm>
            <a:off x="144462" y="778851"/>
            <a:ext cx="5286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5" y="1365250"/>
            <a:ext cx="25177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3552" y="1390652"/>
            <a:ext cx="246062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8 CuadroTexto"/>
          <p:cNvSpPr txBox="1">
            <a:spLocks noChangeArrowheads="1"/>
          </p:cNvSpPr>
          <p:nvPr/>
        </p:nvSpPr>
        <p:spPr bwMode="auto">
          <a:xfrm>
            <a:off x="736600" y="968375"/>
            <a:ext cx="2674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800" dirty="0">
                <a:solidFill>
                  <a:srgbClr val="005392"/>
                </a:solidFill>
              </a:rPr>
              <a:t>Enfocamos a un código QR</a:t>
            </a:r>
          </a:p>
        </p:txBody>
      </p:sp>
      <p:sp>
        <p:nvSpPr>
          <p:cNvPr id="71687" name="9 CuadroTexto"/>
          <p:cNvSpPr txBox="1">
            <a:spLocks noChangeArrowheads="1"/>
          </p:cNvSpPr>
          <p:nvPr/>
        </p:nvSpPr>
        <p:spPr bwMode="auto">
          <a:xfrm>
            <a:off x="5416550" y="806452"/>
            <a:ext cx="25733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800" dirty="0">
                <a:solidFill>
                  <a:srgbClr val="005392"/>
                </a:solidFill>
              </a:rPr>
              <a:t>Se nos abre la dirección del anunciante</a:t>
            </a:r>
          </a:p>
        </p:txBody>
      </p:sp>
      <p:sp>
        <p:nvSpPr>
          <p:cNvPr id="11" name="10 CuadroTexto"/>
          <p:cNvSpPr txBox="1"/>
          <p:nvPr/>
        </p:nvSpPr>
        <p:spPr>
          <a:xfrm>
            <a:off x="710958" y="669869"/>
            <a:ext cx="1636089" cy="369332"/>
          </a:xfrm>
          <a:prstGeom prst="rect">
            <a:avLst/>
          </a:prstGeom>
          <a:solidFill>
            <a:schemeClr val="accent5">
              <a:lumMod val="20000"/>
              <a:lumOff val="80000"/>
            </a:schemeClr>
          </a:solidFill>
          <a:scene3d>
            <a:camera prst="orthographicFront"/>
            <a:lightRig rig="threePt" dir="t"/>
          </a:scene3d>
          <a:sp3d>
            <a:bevelT prst="relaxedInset"/>
          </a:sp3d>
        </p:spPr>
        <p:txBody>
          <a:bodyPr wrap="none">
            <a:spAutoFit/>
          </a:bodyPr>
          <a:lstStyle/>
          <a:p>
            <a:pPr fontAlgn="auto">
              <a:spcBef>
                <a:spcPts val="0"/>
              </a:spcBef>
              <a:spcAft>
                <a:spcPts val="0"/>
              </a:spcAft>
              <a:defRPr/>
            </a:pPr>
            <a:r>
              <a:rPr lang="es-ES" b="1" dirty="0">
                <a:solidFill>
                  <a:srgbClr val="C00000"/>
                </a:solidFill>
                <a:latin typeface="+mn-lt"/>
                <a:ea typeface="+mn-ea"/>
              </a:rPr>
              <a:t>APP  GRATUITA</a:t>
            </a: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4963" y="6099493"/>
            <a:ext cx="731520" cy="731520"/>
          </a:xfrm>
          <a:prstGeom prst="rect">
            <a:avLst/>
          </a:prstGeom>
        </p:spPr>
      </p:pic>
    </p:spTree>
    <p:extLst>
      <p:ext uri="{BB962C8B-B14F-4D97-AF65-F5344CB8AC3E}">
        <p14:creationId xmlns:p14="http://schemas.microsoft.com/office/powerpoint/2010/main" val="13631663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1 Título"/>
          <p:cNvSpPr>
            <a:spLocks noGrp="1"/>
          </p:cNvSpPr>
          <p:nvPr>
            <p:ph type="title"/>
          </p:nvPr>
        </p:nvSpPr>
        <p:spPr>
          <a:xfrm>
            <a:off x="250827" y="0"/>
            <a:ext cx="8748713" cy="520700"/>
          </a:xfrm>
        </p:spPr>
        <p:txBody>
          <a:bodyPr/>
          <a:lstStyle/>
          <a:p>
            <a:r>
              <a:rPr lang="es-ES_tradnl" altLang="es-ES" sz="2400" dirty="0"/>
              <a:t>ALMACENAMIENTO “EN LA NUBE”</a:t>
            </a:r>
            <a:endParaRPr lang="es-ES" altLang="es-ES" sz="2400" dirty="0"/>
          </a:p>
        </p:txBody>
      </p:sp>
      <p:sp>
        <p:nvSpPr>
          <p:cNvPr id="69634"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9FB55C0-AE8D-41B4-8AFA-1E24D5D38E4B}" type="slidenum">
              <a:rPr lang="es-ES" altLang="es-ES" sz="1000">
                <a:solidFill>
                  <a:srgbClr val="78697B"/>
                </a:solidFill>
              </a:rPr>
              <a:pPr eaLnBrk="1" hangingPunct="1"/>
              <a:t>95</a:t>
            </a:fld>
            <a:endParaRPr lang="es-ES" altLang="es-ES" sz="1000">
              <a:solidFill>
                <a:srgbClr val="78697B"/>
              </a:solidFill>
            </a:endParaRPr>
          </a:p>
        </p:txBody>
      </p:sp>
      <p:pic>
        <p:nvPicPr>
          <p:cNvPr id="69636" name="Imagen 26"/>
          <p:cNvPicPr>
            <a:picLocks noChangeAspect="1"/>
          </p:cNvPicPr>
          <p:nvPr/>
        </p:nvPicPr>
        <p:blipFill rotWithShape="1">
          <a:blip r:embed="rId3">
            <a:extLst>
              <a:ext uri="{28A0092B-C50C-407E-A947-70E740481C1C}">
                <a14:useLocalDpi xmlns:a14="http://schemas.microsoft.com/office/drawing/2010/main" val="0"/>
              </a:ext>
            </a:extLst>
          </a:blip>
          <a:srcRect l="-1023" t="-2579" r="1023" b="27163"/>
          <a:stretch/>
        </p:blipFill>
        <p:spPr bwMode="auto">
          <a:xfrm>
            <a:off x="455013" y="1976862"/>
            <a:ext cx="990106" cy="921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7 CuadroTexto"/>
          <p:cNvSpPr txBox="1">
            <a:spLocks noChangeArrowheads="1"/>
          </p:cNvSpPr>
          <p:nvPr/>
        </p:nvSpPr>
        <p:spPr bwMode="auto">
          <a:xfrm>
            <a:off x="849208" y="930184"/>
            <a:ext cx="74470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sz="2000" dirty="0">
                <a:solidFill>
                  <a:srgbClr val="0070C0"/>
                </a:solidFill>
              </a:rPr>
              <a:t>Para poder guardar archivos y tenerlos disponibles además en cualquier dispositivo (pc, otro móvil, et…) </a:t>
            </a:r>
          </a:p>
          <a:p>
            <a:pPr eaLnBrk="1" hangingPunct="1"/>
            <a:r>
              <a:rPr lang="es-ES_tradnl" altLang="es-ES" sz="2000" dirty="0">
                <a:solidFill>
                  <a:srgbClr val="0070C0"/>
                </a:solidFill>
              </a:rPr>
              <a:t>Hay versiones gratuitas (franquicia de ocupación baja) y de pago</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9421" y="5985692"/>
            <a:ext cx="731520" cy="731520"/>
          </a:xfrm>
          <a:prstGeom prst="rect">
            <a:avLst/>
          </a:prstGeom>
        </p:spPr>
      </p:pic>
      <p:pic>
        <p:nvPicPr>
          <p:cNvPr id="3" name="Imagen 2" descr="Imagen que contiene dibujo&#10;&#10;Descripción generada automáticamente">
            <a:extLst>
              <a:ext uri="{FF2B5EF4-FFF2-40B4-BE49-F238E27FC236}">
                <a16:creationId xmlns:a16="http://schemas.microsoft.com/office/drawing/2014/main" id="{3848C424-5639-45A5-8213-D87B7659B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13" y="4642505"/>
            <a:ext cx="1152525" cy="1066800"/>
          </a:xfrm>
          <a:prstGeom prst="rect">
            <a:avLst/>
          </a:prstGeom>
        </p:spPr>
      </p:pic>
      <p:pic>
        <p:nvPicPr>
          <p:cNvPr id="5" name="Imagen 4" descr="Imagen que contiene dibujo, sombrero&#10;&#10;Descripción generada automáticamente">
            <a:extLst>
              <a:ext uri="{FF2B5EF4-FFF2-40B4-BE49-F238E27FC236}">
                <a16:creationId xmlns:a16="http://schemas.microsoft.com/office/drawing/2014/main" id="{6A7D3DD8-CEA7-4F57-9981-DF164F37F1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64" y="3236913"/>
            <a:ext cx="1343025" cy="1066800"/>
          </a:xfrm>
          <a:prstGeom prst="rect">
            <a:avLst/>
          </a:prstGeom>
        </p:spPr>
      </p:pic>
      <p:sp>
        <p:nvSpPr>
          <p:cNvPr id="6" name="CuadroTexto 5">
            <a:extLst>
              <a:ext uri="{FF2B5EF4-FFF2-40B4-BE49-F238E27FC236}">
                <a16:creationId xmlns:a16="http://schemas.microsoft.com/office/drawing/2014/main" id="{70EDC599-177C-4319-9ADB-71173FE69A24}"/>
              </a:ext>
            </a:extLst>
          </p:cNvPr>
          <p:cNvSpPr txBox="1"/>
          <p:nvPr/>
        </p:nvSpPr>
        <p:spPr>
          <a:xfrm>
            <a:off x="2022273" y="2289386"/>
            <a:ext cx="4803070" cy="400110"/>
          </a:xfrm>
          <a:prstGeom prst="rect">
            <a:avLst/>
          </a:prstGeom>
          <a:noFill/>
        </p:spPr>
        <p:txBody>
          <a:bodyPr wrap="square" rtlCol="0">
            <a:spAutoFit/>
          </a:bodyPr>
          <a:lstStyle/>
          <a:p>
            <a:r>
              <a:rPr lang="es-ES" sz="2000" b="1" dirty="0">
                <a:solidFill>
                  <a:srgbClr val="0070C0"/>
                </a:solidFill>
              </a:rPr>
              <a:t>DROPBOX – 3 GB gratis </a:t>
            </a:r>
          </a:p>
        </p:txBody>
      </p:sp>
      <p:sp>
        <p:nvSpPr>
          <p:cNvPr id="14" name="CuadroTexto 13">
            <a:extLst>
              <a:ext uri="{FF2B5EF4-FFF2-40B4-BE49-F238E27FC236}">
                <a16:creationId xmlns:a16="http://schemas.microsoft.com/office/drawing/2014/main" id="{5CF6B6F6-06E4-45B1-ACE0-F2DA08C6980E}"/>
              </a:ext>
            </a:extLst>
          </p:cNvPr>
          <p:cNvSpPr txBox="1"/>
          <p:nvPr/>
        </p:nvSpPr>
        <p:spPr>
          <a:xfrm>
            <a:off x="2022272" y="3654858"/>
            <a:ext cx="5178627" cy="400110"/>
          </a:xfrm>
          <a:prstGeom prst="rect">
            <a:avLst/>
          </a:prstGeom>
          <a:noFill/>
        </p:spPr>
        <p:txBody>
          <a:bodyPr wrap="square" rtlCol="0">
            <a:spAutoFit/>
          </a:bodyPr>
          <a:lstStyle/>
          <a:p>
            <a:r>
              <a:rPr lang="es-ES" sz="2000" b="1" dirty="0">
                <a:solidFill>
                  <a:srgbClr val="0070C0"/>
                </a:solidFill>
              </a:rPr>
              <a:t>OneDrive (Microsoft) – 10 GB gratis</a:t>
            </a:r>
          </a:p>
        </p:txBody>
      </p:sp>
      <p:sp>
        <p:nvSpPr>
          <p:cNvPr id="15" name="CuadroTexto 14">
            <a:extLst>
              <a:ext uri="{FF2B5EF4-FFF2-40B4-BE49-F238E27FC236}">
                <a16:creationId xmlns:a16="http://schemas.microsoft.com/office/drawing/2014/main" id="{F0A14984-F76D-4B02-AAE0-0CD037C80FC4}"/>
              </a:ext>
            </a:extLst>
          </p:cNvPr>
          <p:cNvSpPr txBox="1"/>
          <p:nvPr/>
        </p:nvSpPr>
        <p:spPr>
          <a:xfrm>
            <a:off x="2022273" y="4975850"/>
            <a:ext cx="4590798" cy="400110"/>
          </a:xfrm>
          <a:prstGeom prst="rect">
            <a:avLst/>
          </a:prstGeom>
          <a:noFill/>
        </p:spPr>
        <p:txBody>
          <a:bodyPr wrap="square" rtlCol="0">
            <a:spAutoFit/>
          </a:bodyPr>
          <a:lstStyle/>
          <a:p>
            <a:r>
              <a:rPr lang="es-ES" sz="2000" b="1" dirty="0">
                <a:solidFill>
                  <a:srgbClr val="0070C0"/>
                </a:solidFill>
              </a:rPr>
              <a:t>Google Drive (Google) – 15 GB gratis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wipe(up)">
                                      <p:cBhvr>
                                        <p:cTn id="7" dur="500"/>
                                        <p:tgtEl>
                                          <p:spTgt spid="696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9636"/>
                                        </p:tgtEl>
                                        <p:attrNameLst>
                                          <p:attrName>style.visibility</p:attrName>
                                        </p:attrNameLst>
                                      </p:cBhvr>
                                      <p:to>
                                        <p:strVal val="visible"/>
                                      </p:to>
                                    </p:set>
                                    <p:animEffect transition="in" filter="wheel(1)">
                                      <p:cBhvr>
                                        <p:cTn id="12" dur="2000"/>
                                        <p:tgtEl>
                                          <p:spTgt spid="69636"/>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p:bldP spid="6" grpId="0"/>
      <p:bldP spid="14" grpId="0"/>
      <p:bldP spid="1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1 Título"/>
          <p:cNvSpPr>
            <a:spLocks noGrp="1"/>
          </p:cNvSpPr>
          <p:nvPr>
            <p:ph type="title"/>
          </p:nvPr>
        </p:nvSpPr>
        <p:spPr>
          <a:xfrm>
            <a:off x="250827" y="0"/>
            <a:ext cx="8748713" cy="520700"/>
          </a:xfrm>
        </p:spPr>
        <p:txBody>
          <a:bodyPr/>
          <a:lstStyle/>
          <a:p>
            <a:r>
              <a:rPr lang="es-ES_tradnl" altLang="es-ES" sz="2400" dirty="0"/>
              <a:t>TRADUCTORES Y DICCIONARIOS</a:t>
            </a:r>
            <a:endParaRPr lang="es-ES" altLang="es-ES" sz="2400" dirty="0"/>
          </a:p>
        </p:txBody>
      </p:sp>
      <p:sp>
        <p:nvSpPr>
          <p:cNvPr id="69634"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9FB55C0-AE8D-41B4-8AFA-1E24D5D38E4B}" type="slidenum">
              <a:rPr lang="es-ES" altLang="es-ES" sz="1000">
                <a:solidFill>
                  <a:srgbClr val="78697B"/>
                </a:solidFill>
              </a:rPr>
              <a:pPr eaLnBrk="1" hangingPunct="1"/>
              <a:t>96</a:t>
            </a:fld>
            <a:endParaRPr lang="es-ES" altLang="es-ES" sz="1000">
              <a:solidFill>
                <a:srgbClr val="78697B"/>
              </a:solidFill>
            </a:endParaRPr>
          </a:p>
        </p:txBody>
      </p:sp>
      <p:pic>
        <p:nvPicPr>
          <p:cNvPr id="69635" name="Imagen 25"/>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629873" y="749302"/>
            <a:ext cx="1208821" cy="123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6 CuadroTexto"/>
          <p:cNvSpPr txBox="1">
            <a:spLocks noChangeArrowheads="1"/>
          </p:cNvSpPr>
          <p:nvPr/>
        </p:nvSpPr>
        <p:spPr bwMode="auto">
          <a:xfrm>
            <a:off x="2124075" y="736476"/>
            <a:ext cx="639005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u="sng" dirty="0">
                <a:solidFill>
                  <a:srgbClr val="1E4796"/>
                </a:solidFill>
              </a:rPr>
              <a:t>TRADUCTOR DE GOOGLE</a:t>
            </a:r>
          </a:p>
          <a:p>
            <a:pPr eaLnBrk="1" hangingPunct="1">
              <a:buFont typeface="Arial" panose="020B0604020202020204" pitchFamily="34" charset="0"/>
              <a:buChar char="•"/>
            </a:pPr>
            <a:r>
              <a:rPr lang="es-ES_tradnl" altLang="es-ES" sz="2000" dirty="0">
                <a:solidFill>
                  <a:srgbClr val="0070C0"/>
                </a:solidFill>
              </a:rPr>
              <a:t>Aplicación gratuita</a:t>
            </a:r>
          </a:p>
          <a:p>
            <a:pPr eaLnBrk="1" hangingPunct="1">
              <a:buFont typeface="Arial" panose="020B0604020202020204" pitchFamily="34" charset="0"/>
              <a:buChar char="•"/>
            </a:pPr>
            <a:r>
              <a:rPr lang="es-ES_tradnl" altLang="es-ES" sz="2000" dirty="0">
                <a:solidFill>
                  <a:srgbClr val="0070C0"/>
                </a:solidFill>
              </a:rPr>
              <a:t>Traduce múltiple idiomas</a:t>
            </a:r>
          </a:p>
          <a:p>
            <a:pPr eaLnBrk="1" hangingPunct="1">
              <a:buFont typeface="Arial" panose="020B0604020202020204" pitchFamily="34" charset="0"/>
              <a:buChar char="•"/>
            </a:pPr>
            <a:r>
              <a:rPr lang="es-ES_tradnl" altLang="es-ES" sz="2000" dirty="0">
                <a:solidFill>
                  <a:srgbClr val="0070C0"/>
                </a:solidFill>
              </a:rPr>
              <a:t>Traduce: ESCRITO, ORAL, INCLUSO SI SE LE PRESENTA UN TEXTO POR CÁMARA</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9421" y="5985692"/>
            <a:ext cx="731520" cy="731520"/>
          </a:xfrm>
          <a:prstGeom prst="rect">
            <a:avLst/>
          </a:prstGeom>
        </p:spPr>
      </p:pic>
      <p:pic>
        <p:nvPicPr>
          <p:cNvPr id="9" name="Picture 2">
            <a:extLst>
              <a:ext uri="{FF2B5EF4-FFF2-40B4-BE49-F238E27FC236}">
                <a16:creationId xmlns:a16="http://schemas.microsoft.com/office/drawing/2014/main" id="{E775F0DC-6268-4A0E-953F-F6A572108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29873" y="2649414"/>
            <a:ext cx="1209600" cy="131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Imagen que contiene dibujo&#10;&#10;Descripción generada automáticamente">
            <a:extLst>
              <a:ext uri="{FF2B5EF4-FFF2-40B4-BE49-F238E27FC236}">
                <a16:creationId xmlns:a16="http://schemas.microsoft.com/office/drawing/2014/main" id="{6CD90230-34A9-42BE-BDAD-7C2F83EDAF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870" y="4424199"/>
            <a:ext cx="1266825" cy="1257300"/>
          </a:xfrm>
          <a:prstGeom prst="rect">
            <a:avLst/>
          </a:prstGeom>
        </p:spPr>
      </p:pic>
      <p:sp>
        <p:nvSpPr>
          <p:cNvPr id="12" name="6 CuadroTexto">
            <a:extLst>
              <a:ext uri="{FF2B5EF4-FFF2-40B4-BE49-F238E27FC236}">
                <a16:creationId xmlns:a16="http://schemas.microsoft.com/office/drawing/2014/main" id="{7860D21D-6FE0-446B-ABF5-6109996351A8}"/>
              </a:ext>
            </a:extLst>
          </p:cNvPr>
          <p:cNvSpPr txBox="1">
            <a:spLocks noChangeArrowheads="1"/>
          </p:cNvSpPr>
          <p:nvPr/>
        </p:nvSpPr>
        <p:spPr bwMode="auto">
          <a:xfrm>
            <a:off x="2124075" y="2494232"/>
            <a:ext cx="639005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u="sng" dirty="0">
                <a:solidFill>
                  <a:srgbClr val="1E4796"/>
                </a:solidFill>
              </a:rPr>
              <a:t>DICCIONARIO DE LA LENGUA ESPAÑOLA</a:t>
            </a:r>
          </a:p>
          <a:p>
            <a:pPr eaLnBrk="1" hangingPunct="1">
              <a:buFont typeface="Arial" panose="020B0604020202020204" pitchFamily="34" charset="0"/>
              <a:buChar char="•"/>
            </a:pPr>
            <a:r>
              <a:rPr lang="es-ES_tradnl" altLang="es-ES" sz="2000" dirty="0">
                <a:solidFill>
                  <a:srgbClr val="0070C0"/>
                </a:solidFill>
              </a:rPr>
              <a:t>Aplicación gratuita</a:t>
            </a:r>
          </a:p>
          <a:p>
            <a:pPr eaLnBrk="1" hangingPunct="1">
              <a:buFont typeface="Arial" panose="020B0604020202020204" pitchFamily="34" charset="0"/>
              <a:buChar char="•"/>
            </a:pPr>
            <a:r>
              <a:rPr lang="es-ES_tradnl" altLang="es-ES" sz="2000" dirty="0">
                <a:solidFill>
                  <a:srgbClr val="0070C0"/>
                </a:solidFill>
              </a:rPr>
              <a:t>Versión totalmente actualizada</a:t>
            </a:r>
          </a:p>
        </p:txBody>
      </p:sp>
      <p:sp>
        <p:nvSpPr>
          <p:cNvPr id="13" name="6 CuadroTexto">
            <a:extLst>
              <a:ext uri="{FF2B5EF4-FFF2-40B4-BE49-F238E27FC236}">
                <a16:creationId xmlns:a16="http://schemas.microsoft.com/office/drawing/2014/main" id="{FFCA5CCA-D35B-4119-9CB3-3B8967F14470}"/>
              </a:ext>
            </a:extLst>
          </p:cNvPr>
          <p:cNvSpPr txBox="1">
            <a:spLocks noChangeArrowheads="1"/>
          </p:cNvSpPr>
          <p:nvPr/>
        </p:nvSpPr>
        <p:spPr bwMode="auto">
          <a:xfrm>
            <a:off x="2204326" y="4292921"/>
            <a:ext cx="63900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_tradnl" altLang="es-ES" b="1" u="sng" dirty="0">
                <a:solidFill>
                  <a:srgbClr val="1E4796"/>
                </a:solidFill>
              </a:rPr>
              <a:t>WORDREFERENCE</a:t>
            </a:r>
          </a:p>
          <a:p>
            <a:pPr eaLnBrk="1" hangingPunct="1">
              <a:buFont typeface="Arial" panose="020B0604020202020204" pitchFamily="34" charset="0"/>
              <a:buChar char="•"/>
            </a:pPr>
            <a:r>
              <a:rPr lang="es-ES_tradnl" altLang="es-ES" sz="2000" dirty="0">
                <a:solidFill>
                  <a:srgbClr val="0070C0"/>
                </a:solidFill>
              </a:rPr>
              <a:t>Aplicación gratuita</a:t>
            </a:r>
          </a:p>
          <a:p>
            <a:pPr eaLnBrk="1" hangingPunct="1">
              <a:buFont typeface="Arial" panose="020B0604020202020204" pitchFamily="34" charset="0"/>
              <a:buChar char="•"/>
            </a:pPr>
            <a:r>
              <a:rPr lang="es-ES_tradnl" altLang="es-ES" sz="2000" dirty="0">
                <a:solidFill>
                  <a:srgbClr val="0070C0"/>
                </a:solidFill>
              </a:rPr>
              <a:t>Traduce múltiple idiomas</a:t>
            </a:r>
          </a:p>
          <a:p>
            <a:pPr eaLnBrk="1" hangingPunct="1">
              <a:buFont typeface="Arial" panose="020B0604020202020204" pitchFamily="34" charset="0"/>
              <a:buChar char="•"/>
            </a:pPr>
            <a:endParaRPr lang="es-ES_tradnl" altLang="es-ES" sz="2000" dirty="0">
              <a:solidFill>
                <a:srgbClr val="0070C0"/>
              </a:solidFill>
            </a:endParaRPr>
          </a:p>
        </p:txBody>
      </p:sp>
    </p:spTree>
    <p:extLst>
      <p:ext uri="{BB962C8B-B14F-4D97-AF65-F5344CB8AC3E}">
        <p14:creationId xmlns:p14="http://schemas.microsoft.com/office/powerpoint/2010/main" val="47331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wheel(1)">
                                      <p:cBhvr>
                                        <p:cTn id="7" dur="2000"/>
                                        <p:tgtEl>
                                          <p:spTgt spid="69635"/>
                                        </p:tgtEl>
                                      </p:cBhvr>
                                    </p:animEffect>
                                  </p:childTnLst>
                                </p:cTn>
                              </p:par>
                            </p:childTnLst>
                          </p:cTn>
                        </p:par>
                        <p:par>
                          <p:cTn id="8" fill="hold">
                            <p:stCondLst>
                              <p:cond delay="2000"/>
                            </p:stCondLst>
                            <p:childTnLst>
                              <p:par>
                                <p:cTn id="9" presetID="22" presetClass="entr" presetSubtype="1" fill="hold" grpId="0" nodeType="afterEffect">
                                  <p:stCondLst>
                                    <p:cond delay="500"/>
                                  </p:stCondLst>
                                  <p:childTnLst>
                                    <p:set>
                                      <p:cBhvr>
                                        <p:cTn id="10" dur="1" fill="hold">
                                          <p:stCondLst>
                                            <p:cond delay="0"/>
                                          </p:stCondLst>
                                        </p:cTn>
                                        <p:tgtEl>
                                          <p:spTgt spid="69637"/>
                                        </p:tgtEl>
                                        <p:attrNameLst>
                                          <p:attrName>style.visibility</p:attrName>
                                        </p:attrNameLst>
                                      </p:cBhvr>
                                      <p:to>
                                        <p:strVal val="visible"/>
                                      </p:to>
                                    </p:set>
                                    <p:animEffect transition="in" filter="wipe(up)">
                                      <p:cBhvr>
                                        <p:cTn id="11" dur="500"/>
                                        <p:tgtEl>
                                          <p:spTgt spid="69637"/>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childTnLst>
                          </p:cTn>
                        </p:par>
                        <p:par>
                          <p:cTn id="17" fill="hold">
                            <p:stCondLst>
                              <p:cond delay="20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par>
                          <p:cTn id="26" fill="hold">
                            <p:stCondLst>
                              <p:cond delay="2000"/>
                            </p:stCondLst>
                            <p:childTnLst>
                              <p:par>
                                <p:cTn id="27" presetID="22" presetClass="entr" presetSubtype="1" fill="hold" grpId="0" nodeType="after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p:bldP spid="12" grpId="0"/>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1 Título"/>
          <p:cNvSpPr>
            <a:spLocks noGrp="1"/>
          </p:cNvSpPr>
          <p:nvPr>
            <p:ph type="title"/>
          </p:nvPr>
        </p:nvSpPr>
        <p:spPr>
          <a:xfrm>
            <a:off x="674688" y="0"/>
            <a:ext cx="8324850" cy="520700"/>
          </a:xfrm>
        </p:spPr>
        <p:txBody>
          <a:bodyPr/>
          <a:lstStyle/>
          <a:p>
            <a:pPr eaLnBrk="1" hangingPunct="1"/>
            <a:r>
              <a:rPr lang="es-ES" altLang="es-ES" sz="2400" dirty="0"/>
              <a:t>DICCIONARIO DE LA LENGUA (DLE)</a:t>
            </a:r>
          </a:p>
        </p:txBody>
      </p:sp>
      <p:sp>
        <p:nvSpPr>
          <p:cNvPr id="73730"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22044F7-FE1E-458A-B9D6-C9045E001CA5}" type="slidenum">
              <a:rPr lang="es-ES" altLang="es-ES" sz="1000">
                <a:solidFill>
                  <a:srgbClr val="78697B"/>
                </a:solidFill>
              </a:rPr>
              <a:pPr eaLnBrk="1" hangingPunct="1"/>
              <a:t>97</a:t>
            </a:fld>
            <a:endParaRPr lang="es-ES" altLang="es-ES" sz="1000">
              <a:solidFill>
                <a:srgbClr val="78697B"/>
              </a:solidFill>
            </a:endParaRPr>
          </a:p>
        </p:txBody>
      </p:sp>
      <p:pic>
        <p:nvPicPr>
          <p:cNvPr id="737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92856" y="914753"/>
            <a:ext cx="620713" cy="67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545421" y="1266370"/>
            <a:ext cx="2430000" cy="43200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373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061833" y="1201308"/>
            <a:ext cx="2426012" cy="4312911"/>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3734" name="7 CuadroTexto"/>
          <p:cNvSpPr txBox="1">
            <a:spLocks noChangeArrowheads="1"/>
          </p:cNvSpPr>
          <p:nvPr/>
        </p:nvSpPr>
        <p:spPr bwMode="auto">
          <a:xfrm>
            <a:off x="4150264" y="2026886"/>
            <a:ext cx="1736725"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s-ES" altLang="es-ES" sz="1800" dirty="0">
                <a:solidFill>
                  <a:srgbClr val="0070C0"/>
                </a:solidFill>
              </a:rPr>
              <a:t>Podemos consultar  cualquier palabra y nos presentará la definición del diccionario de la Real Academia Española</a:t>
            </a:r>
          </a:p>
        </p:txBody>
      </p:sp>
      <p:sp>
        <p:nvSpPr>
          <p:cNvPr id="10" name="9 CuadroTexto"/>
          <p:cNvSpPr txBox="1"/>
          <p:nvPr/>
        </p:nvSpPr>
        <p:spPr>
          <a:xfrm>
            <a:off x="3773490" y="6117523"/>
            <a:ext cx="1636089" cy="369332"/>
          </a:xfrm>
          <a:prstGeom prst="rect">
            <a:avLst/>
          </a:prstGeom>
          <a:solidFill>
            <a:schemeClr val="accent5">
              <a:lumMod val="20000"/>
              <a:lumOff val="80000"/>
            </a:schemeClr>
          </a:solidFill>
          <a:scene3d>
            <a:camera prst="orthographicFront"/>
            <a:lightRig rig="threePt" dir="t"/>
          </a:scene3d>
          <a:sp3d>
            <a:bevelT prst="relaxedInset"/>
          </a:sp3d>
        </p:spPr>
        <p:txBody>
          <a:bodyPr wrap="none">
            <a:spAutoFit/>
          </a:bodyPr>
          <a:lstStyle/>
          <a:p>
            <a:pPr fontAlgn="auto">
              <a:spcBef>
                <a:spcPts val="0"/>
              </a:spcBef>
              <a:spcAft>
                <a:spcPts val="0"/>
              </a:spcAft>
              <a:defRPr/>
            </a:pPr>
            <a:r>
              <a:rPr lang="es-ES" b="1" dirty="0">
                <a:solidFill>
                  <a:srgbClr val="C00000"/>
                </a:solidFill>
                <a:latin typeface="+mn-lt"/>
                <a:ea typeface="+mn-ea"/>
              </a:rPr>
              <a:t>APP  GRATUITA</a:t>
            </a:r>
          </a:p>
        </p:txBody>
      </p:sp>
      <p:sp>
        <p:nvSpPr>
          <p:cNvPr id="9" name="Rectángulo 8">
            <a:extLst>
              <a:ext uri="{FF2B5EF4-FFF2-40B4-BE49-F238E27FC236}">
                <a16:creationId xmlns:a16="http://schemas.microsoft.com/office/drawing/2014/main" id="{BB7DC42E-B795-48B2-8D58-3C3DDE1E6F82}"/>
              </a:ext>
            </a:extLst>
          </p:cNvPr>
          <p:cNvSpPr/>
          <p:nvPr/>
        </p:nvSpPr>
        <p:spPr>
          <a:xfrm>
            <a:off x="2002221" y="1447799"/>
            <a:ext cx="1375980" cy="3360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dirty="0">
              <a:solidFill>
                <a:schemeClr val="tx1"/>
              </a:solidFill>
            </a:endParaRPr>
          </a:p>
        </p:txBody>
      </p:sp>
      <p:cxnSp>
        <p:nvCxnSpPr>
          <p:cNvPr id="11" name="Conector recto de flecha 10">
            <a:extLst>
              <a:ext uri="{FF2B5EF4-FFF2-40B4-BE49-F238E27FC236}">
                <a16:creationId xmlns:a16="http://schemas.microsoft.com/office/drawing/2014/main" id="{9AE58FAA-054F-451F-AD0E-FDEA9EAD81FC}"/>
              </a:ext>
            </a:extLst>
          </p:cNvPr>
          <p:cNvCxnSpPr>
            <a:cxnSpLocks/>
          </p:cNvCxnSpPr>
          <p:nvPr/>
        </p:nvCxnSpPr>
        <p:spPr>
          <a:xfrm flipV="1">
            <a:off x="3388519" y="1495733"/>
            <a:ext cx="2673314" cy="113993"/>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wipe(left)">
                                      <p:cBhvr>
                                        <p:cTn id="7" dur="500"/>
                                        <p:tgtEl>
                                          <p:spTgt spid="737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3734"/>
                                        </p:tgtEl>
                                        <p:attrNameLst>
                                          <p:attrName>style.visibility</p:attrName>
                                        </p:attrNameLst>
                                      </p:cBhvr>
                                      <p:to>
                                        <p:strVal val="visible"/>
                                      </p:to>
                                    </p:set>
                                    <p:animEffect transition="in" filter="wipe(up)">
                                      <p:cBhvr>
                                        <p:cTn id="12" dur="500"/>
                                        <p:tgtEl>
                                          <p:spTgt spid="7373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1000"/>
                                        <p:tgtEl>
                                          <p:spTgt spid="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3733"/>
                                        </p:tgtEl>
                                        <p:attrNameLst>
                                          <p:attrName>style.visibility</p:attrName>
                                        </p:attrNameLst>
                                      </p:cBhvr>
                                      <p:to>
                                        <p:strVal val="visible"/>
                                      </p:to>
                                    </p:set>
                                    <p:animEffect transition="in" filter="wipe(left)">
                                      <p:cBhvr>
                                        <p:cTn id="25" dur="500"/>
                                        <p:tgtEl>
                                          <p:spTgt spid="7373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p:bldP spid="10" grpId="0" animBg="1"/>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1 Título"/>
          <p:cNvSpPr>
            <a:spLocks noGrp="1"/>
          </p:cNvSpPr>
          <p:nvPr>
            <p:ph type="title"/>
          </p:nvPr>
        </p:nvSpPr>
        <p:spPr>
          <a:xfrm>
            <a:off x="250827" y="-26988"/>
            <a:ext cx="8748713" cy="547688"/>
          </a:xfrm>
        </p:spPr>
        <p:txBody>
          <a:bodyPr/>
          <a:lstStyle/>
          <a:p>
            <a:r>
              <a:rPr lang="es-ES_tradnl" altLang="es-ES" sz="2400"/>
              <a:t>COMUNICARSE / REDES SOCIALES</a:t>
            </a:r>
            <a:endParaRPr lang="es-ES" altLang="es-ES" sz="2400"/>
          </a:p>
        </p:txBody>
      </p:sp>
      <p:sp>
        <p:nvSpPr>
          <p:cNvPr id="68610"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F995083-7A3E-4B55-9B76-74C10FCD90FA}" type="slidenum">
              <a:rPr lang="es-ES" altLang="es-ES" sz="1000">
                <a:solidFill>
                  <a:srgbClr val="78697B"/>
                </a:solidFill>
              </a:rPr>
              <a:pPr eaLnBrk="1" hangingPunct="1"/>
              <a:t>98</a:t>
            </a:fld>
            <a:endParaRPr lang="es-ES" altLang="es-ES" sz="1000">
              <a:solidFill>
                <a:srgbClr val="78697B"/>
              </a:solidFill>
            </a:endParaRPr>
          </a:p>
        </p:txBody>
      </p:sp>
      <p:pic>
        <p:nvPicPr>
          <p:cNvPr id="68611" name="Imagen 27"/>
          <p:cNvPicPr>
            <a:picLocks noChangeAspect="1"/>
          </p:cNvPicPr>
          <p:nvPr/>
        </p:nvPicPr>
        <p:blipFill rotWithShape="1">
          <a:blip r:embed="rId3">
            <a:extLst>
              <a:ext uri="{28A0092B-C50C-407E-A947-70E740481C1C}">
                <a14:useLocalDpi xmlns:a14="http://schemas.microsoft.com/office/drawing/2010/main" val="0"/>
              </a:ext>
            </a:extLst>
          </a:blip>
          <a:srcRect l="16405" t="10473" r="16202" b="33357"/>
          <a:stretch/>
        </p:blipFill>
        <p:spPr bwMode="auto">
          <a:xfrm>
            <a:off x="298335" y="907256"/>
            <a:ext cx="612000" cy="61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Imagen 28"/>
          <p:cNvPicPr>
            <a:picLocks noChangeAspect="1"/>
          </p:cNvPicPr>
          <p:nvPr/>
        </p:nvPicPr>
        <p:blipFill rotWithShape="1">
          <a:blip r:embed="rId4">
            <a:extLst>
              <a:ext uri="{28A0092B-C50C-407E-A947-70E740481C1C}">
                <a14:useLocalDpi xmlns:a14="http://schemas.microsoft.com/office/drawing/2010/main" val="0"/>
              </a:ext>
            </a:extLst>
          </a:blip>
          <a:srcRect l="10936" t="8169" r="7838" b="28452"/>
          <a:stretch/>
        </p:blipFill>
        <p:spPr bwMode="auto">
          <a:xfrm>
            <a:off x="3991413" y="993813"/>
            <a:ext cx="612000" cy="6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Imagen 29"/>
          <p:cNvPicPr>
            <a:picLocks noChangeAspect="1"/>
          </p:cNvPicPr>
          <p:nvPr/>
        </p:nvPicPr>
        <p:blipFill rotWithShape="1">
          <a:blip r:embed="rId5">
            <a:extLst>
              <a:ext uri="{28A0092B-C50C-407E-A947-70E740481C1C}">
                <a14:useLocalDpi xmlns:a14="http://schemas.microsoft.com/office/drawing/2010/main" val="0"/>
              </a:ext>
            </a:extLst>
          </a:blip>
          <a:srcRect l="13117" t="7388" r="12537" b="29548"/>
          <a:stretch/>
        </p:blipFill>
        <p:spPr bwMode="auto">
          <a:xfrm>
            <a:off x="7379494" y="973932"/>
            <a:ext cx="612000" cy="60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937" t="2557" r="3458"/>
          <a:stretch/>
        </p:blipFill>
        <p:spPr bwMode="auto">
          <a:xfrm>
            <a:off x="296863" y="1623058"/>
            <a:ext cx="2171701" cy="362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AutoShape 4" descr="  Skype: captura de pantalla "/>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s-ES" altLang="es-ES" sz="1800"/>
          </a:p>
        </p:txBody>
      </p:sp>
      <p:sp>
        <p:nvSpPr>
          <p:cNvPr id="68616" name="AutoShape 6" descr="  Skype: captura de pantalla "/>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endParaRPr lang="es-ES" altLang="es-ES" sz="1800"/>
          </a:p>
        </p:txBody>
      </p:sp>
      <p:pic>
        <p:nvPicPr>
          <p:cNvPr id="6861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0126" y="1623953"/>
            <a:ext cx="2979100" cy="188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10" descr="http://i.utdstc.com/screen/android/thumb/facebook-01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8719" y="1643441"/>
            <a:ext cx="224155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9421" y="6080125"/>
            <a:ext cx="731520" cy="731520"/>
          </a:xfrm>
          <a:prstGeom prst="rect">
            <a:avLst/>
          </a:prstGeom>
        </p:spPr>
      </p:pic>
      <p:pic>
        <p:nvPicPr>
          <p:cNvPr id="2" name="Imagen 1">
            <a:extLst>
              <a:ext uri="{FF2B5EF4-FFF2-40B4-BE49-F238E27FC236}">
                <a16:creationId xmlns:a16="http://schemas.microsoft.com/office/drawing/2014/main" id="{283BD3E2-D3D2-4419-8AE9-12838979686B}"/>
              </a:ext>
            </a:extLst>
          </p:cNvPr>
          <p:cNvPicPr>
            <a:picLocks noChangeAspect="1"/>
          </p:cNvPicPr>
          <p:nvPr/>
        </p:nvPicPr>
        <p:blipFill>
          <a:blip r:embed="rId10"/>
          <a:stretch>
            <a:fillRect/>
          </a:stretch>
        </p:blipFill>
        <p:spPr>
          <a:xfrm>
            <a:off x="4091166" y="3642003"/>
            <a:ext cx="533474" cy="552527"/>
          </a:xfrm>
          <a:prstGeom prst="rect">
            <a:avLst/>
          </a:prstGeom>
        </p:spPr>
      </p:pic>
      <p:pic>
        <p:nvPicPr>
          <p:cNvPr id="3" name="Imagen 2">
            <a:extLst>
              <a:ext uri="{FF2B5EF4-FFF2-40B4-BE49-F238E27FC236}">
                <a16:creationId xmlns:a16="http://schemas.microsoft.com/office/drawing/2014/main" id="{87404686-4E80-494B-96B1-BEAF46096AFD}"/>
              </a:ext>
            </a:extLst>
          </p:cNvPr>
          <p:cNvPicPr>
            <a:picLocks noChangeAspect="1"/>
          </p:cNvPicPr>
          <p:nvPr/>
        </p:nvPicPr>
        <p:blipFill>
          <a:blip r:embed="rId11"/>
          <a:stretch>
            <a:fillRect/>
          </a:stretch>
        </p:blipFill>
        <p:spPr>
          <a:xfrm>
            <a:off x="2758445" y="4275160"/>
            <a:ext cx="3210393" cy="1804965"/>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3400" y="1228727"/>
            <a:ext cx="8229600" cy="4594225"/>
          </a:xfrm>
        </p:spPr>
        <p:txBody>
          <a:bodyPr/>
          <a:lstStyle/>
          <a:p>
            <a:pPr algn="ctr">
              <a:buFont typeface="Arial" panose="020B0604020202020204" pitchFamily="34" charset="0"/>
              <a:buNone/>
              <a:defRPr/>
            </a:pPr>
            <a:endParaRPr lang="es-ES_tradnl" sz="6000" b="1" dirty="0">
              <a:solidFill>
                <a:srgbClr val="1D4696"/>
              </a:solidFill>
              <a:latin typeface="+mj-lt"/>
              <a:ea typeface="Verdana" pitchFamily="34" charset="0"/>
              <a:cs typeface="Verdana" pitchFamily="34" charset="0"/>
            </a:endParaRPr>
          </a:p>
          <a:p>
            <a:pPr algn="ctr">
              <a:buFont typeface="Arial" panose="020B0604020202020204" pitchFamily="34" charset="0"/>
              <a:buNone/>
              <a:defRPr/>
            </a:pPr>
            <a:r>
              <a:rPr lang="es-ES_tradnl" sz="6000" b="1" dirty="0">
                <a:solidFill>
                  <a:srgbClr val="1D4696"/>
                </a:solidFill>
                <a:latin typeface="+mj-lt"/>
                <a:ea typeface="Verdana" pitchFamily="34" charset="0"/>
                <a:cs typeface="Verdana" pitchFamily="34" charset="0"/>
              </a:rPr>
              <a:t>WHATSAPP</a:t>
            </a:r>
          </a:p>
          <a:p>
            <a:pPr algn="ctr">
              <a:buFont typeface="Arial" panose="020B0604020202020204" pitchFamily="34" charset="0"/>
              <a:buNone/>
              <a:defRPr/>
            </a:pPr>
            <a:r>
              <a:rPr lang="es-ES_tradnl" sz="4000" b="1" dirty="0">
                <a:solidFill>
                  <a:srgbClr val="1D4696"/>
                </a:solidFill>
                <a:latin typeface="+mj-lt"/>
                <a:ea typeface="Verdana" pitchFamily="34" charset="0"/>
                <a:cs typeface="Verdana" pitchFamily="34" charset="0"/>
              </a:rPr>
              <a:t>(CONFIGURACIÓN Y AJUSTES)</a:t>
            </a:r>
            <a:endParaRPr lang="es-ES" sz="5400" b="1" dirty="0">
              <a:solidFill>
                <a:srgbClr val="1D4696"/>
              </a:solidFill>
              <a:latin typeface="+mj-lt"/>
              <a:ea typeface="Verdana" pitchFamily="34" charset="0"/>
              <a:cs typeface="Verdana" pitchFamily="34" charset="0"/>
            </a:endParaRPr>
          </a:p>
        </p:txBody>
      </p:sp>
      <p:sp>
        <p:nvSpPr>
          <p:cNvPr id="24578" name="3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l" eaLnBrk="1" hangingPunct="1">
              <a:defRPr/>
            </a:pPr>
            <a:fld id="{5300B14B-5521-46BF-8AF8-124A79393F10}" type="slidenum">
              <a:rPr lang="es-ES" altLang="es-ES" sz="1000">
                <a:solidFill>
                  <a:srgbClr val="78697B"/>
                </a:solidFill>
              </a:rPr>
              <a:pPr algn="l" eaLnBrk="1" hangingPunct="1">
                <a:defRPr/>
              </a:pPr>
              <a:t>99</a:t>
            </a:fld>
            <a:endParaRPr lang="es-ES" altLang="es-ES" sz="1000">
              <a:solidFill>
                <a:srgbClr val="78697B"/>
              </a:solidFill>
            </a:endParaRPr>
          </a:p>
        </p:txBody>
      </p:sp>
    </p:spTree>
    <p:extLst>
      <p:ext uri="{BB962C8B-B14F-4D97-AF65-F5344CB8AC3E}">
        <p14:creationId xmlns:p14="http://schemas.microsoft.com/office/powerpoint/2010/main" val="27543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Diseño SECO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ompuesto">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99"/>
        </a:solidFill>
        <a:ln w="3175"/>
      </a:spPr>
      <a:bodyPr rtlCol="0" anchor="ct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11627</TotalTime>
  <Words>7764</Words>
  <Application>Microsoft Office PowerPoint</Application>
  <PresentationFormat>Presentación en pantalla (4:3)</PresentationFormat>
  <Paragraphs>1067</Paragraphs>
  <Slides>112</Slides>
  <Notes>112</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112</vt:i4>
      </vt:variant>
    </vt:vector>
  </HeadingPairs>
  <TitlesOfParts>
    <vt:vector size="123" baseType="lpstr">
      <vt:lpstr>Andalus</vt:lpstr>
      <vt:lpstr>Arial</vt:lpstr>
      <vt:lpstr>Bankia</vt:lpstr>
      <vt:lpstr>Bankia Heavy</vt:lpstr>
      <vt:lpstr>Calibri</vt:lpstr>
      <vt:lpstr>Cambria</vt:lpstr>
      <vt:lpstr>Courier New</vt:lpstr>
      <vt:lpstr>Klinic Slab Bold</vt:lpstr>
      <vt:lpstr>Verdana</vt:lpstr>
      <vt:lpstr>Wingdings</vt:lpstr>
      <vt:lpstr>Diseño SECOT</vt:lpstr>
      <vt:lpstr>Presentación de PowerPoint</vt:lpstr>
      <vt:lpstr>MATERIAL DEL TALLER</vt:lpstr>
      <vt:lpstr>¿Y QUÉ ES UN SMARTPHONE? </vt:lpstr>
      <vt:lpstr>¿CÓMO ES UN SMARTPHONE? </vt:lpstr>
      <vt:lpstr>¿CÓMO ES UN SMARTPHONE? </vt:lpstr>
      <vt:lpstr>¿CÓMO ES UN SMARTPHONE? </vt:lpstr>
      <vt:lpstr>ICONOS DE PANTALLA</vt:lpstr>
      <vt:lpstr>ICONOS DE PANTALLA</vt:lpstr>
      <vt:lpstr>SISTEMAS OPERATIVOS MÁS UTILIZADOS EN ESPAÑA 2019.</vt:lpstr>
      <vt:lpstr>Presentación de PowerPoint</vt:lpstr>
      <vt:lpstr>USO DEL MÓVIL</vt:lpstr>
      <vt:lpstr>USO DE LA BATERIA</vt:lpstr>
      <vt:lpstr>USO DE LOS DATOS </vt:lpstr>
      <vt:lpstr>USO DE LA MEMORIA DEL MOVIL</vt:lpstr>
      <vt:lpstr>CONFIGURACIÓN DEL TELÉFONO</vt:lpstr>
      <vt:lpstr>CONFIGURACION DEL TELÉFONO</vt:lpstr>
      <vt:lpstr>CONFIGURACION DEL TELÉFONO</vt:lpstr>
      <vt:lpstr>CONFIGURACION DEL TELÉFONO</vt:lpstr>
      <vt:lpstr>CONFIGURACION DEL TELÉFONO</vt:lpstr>
      <vt:lpstr>EN CASO DE PÉRDIDA O ROBO</vt:lpstr>
      <vt:lpstr>EN CASO DE PÉRDIDA O ROBO</vt:lpstr>
      <vt:lpstr>USO DEL TELÉFONO – PARTES DEL CONTRATO</vt:lpstr>
      <vt:lpstr>LLAMAR</vt:lpstr>
      <vt:lpstr>LLAMAR</vt:lpstr>
      <vt:lpstr>RECIBIR LLAMADAS</vt:lpstr>
      <vt:lpstr>RECIBIR LLAMADAS</vt:lpstr>
      <vt:lpstr>AÑADIR NÚMERO A CONTACTOS</vt:lpstr>
      <vt:lpstr>CONTRATO DE DATOS </vt:lpstr>
      <vt:lpstr>Presentación de PowerPoint</vt:lpstr>
      <vt:lpstr>CONEXIÓN A INTERNET</vt:lpstr>
      <vt:lpstr>CONECTARSE A INTERNET</vt:lpstr>
      <vt:lpstr>CONECTARSE A INTERNET</vt:lpstr>
      <vt:lpstr>CONECTARSE A INTERNET</vt:lpstr>
      <vt:lpstr>Presentación de PowerPoint</vt:lpstr>
      <vt:lpstr>Presentación de PowerPoint</vt:lpstr>
      <vt:lpstr>QUE SON LAS APP´S Y UTILIDADES</vt:lpstr>
      <vt:lpstr>DESCARGAR E INSTALAR UNA APLICACIÓN</vt:lpstr>
      <vt:lpstr>DESCARGAR E INSTALAR UNA APLICACIÓN</vt:lpstr>
      <vt:lpstr>DESCARGAR E INSTALAR UNA APLICACIÓN</vt:lpstr>
      <vt:lpstr>DESCARGAR E INSTALAR UNA APLICACIÓN</vt:lpstr>
      <vt:lpstr>DESINSTALAR UNA APLICACIÓN</vt:lpstr>
      <vt:lpstr>DESINSTALAR UNA APLICACIÓN</vt:lpstr>
      <vt:lpstr>DESINSTALAR UNA APLICACIÓN</vt:lpstr>
      <vt:lpstr>Presentación de PowerPoint</vt:lpstr>
      <vt:lpstr>APLICACIONES BANCARIAS</vt:lpstr>
      <vt:lpstr>APLICACIONES BANCARIAS</vt:lpstr>
      <vt:lpstr>BANCA MÓVIL - ENTRADA</vt:lpstr>
      <vt:lpstr>BANCA MÓVIL – PANTALLA PRINCIPAL</vt:lpstr>
      <vt:lpstr>BANCA MOVIL – OPERACIONES PRINCIPALES</vt:lpstr>
      <vt:lpstr>BANCA MOVIL – PRÉSTAMO PRECONCEDIDO</vt:lpstr>
      <vt:lpstr>BANCA MOVIL – ANTICIPO DE NOMINA</vt:lpstr>
      <vt:lpstr>BANCA MOVIL – SACAR EFECTIVO SIN TARJETA</vt:lpstr>
      <vt:lpstr>BANCA MOVIL – NOTIFICACIONES</vt:lpstr>
      <vt:lpstr>BANCA MOVIL – PAGAR RECIBOS CON CÓDIGO DE BARRAS</vt:lpstr>
      <vt:lpstr>BANCA MOVIL – CONSULTAR EL PIN DE LA TARJETA</vt:lpstr>
      <vt:lpstr>BANCA MOVIL – PAGO CON MÓVIL</vt:lpstr>
      <vt:lpstr>BANCA MOVIL – PAGO CON MÓVIL</vt:lpstr>
      <vt:lpstr>Presentación de PowerPoint</vt:lpstr>
      <vt:lpstr>Presentación de PowerPoint</vt:lpstr>
      <vt:lpstr>NAVEGADORES (INTERNET)</vt:lpstr>
      <vt:lpstr>Presentación de PowerPoint</vt:lpstr>
      <vt:lpstr>CORREO ELECTRÓNICO</vt:lpstr>
      <vt:lpstr>Presentación de PowerPoint</vt:lpstr>
      <vt:lpstr>NAVEGADORES (GPS) Y MAPAS</vt:lpstr>
      <vt:lpstr>GOOGLE MAPS - OPERACION</vt:lpstr>
      <vt:lpstr>GOOGLE MAPS – BUSCAR RUTA Y SEGUIRLA</vt:lpstr>
      <vt:lpstr>GOOGLE MAPS – BUSCAR RUTA Y SEGUIRLA</vt:lpstr>
      <vt:lpstr>GOOGLE MAPS – BUSCAR RUTA Y SEGUIRLA</vt:lpstr>
      <vt:lpstr>Presentación de PowerPoint</vt:lpstr>
      <vt:lpstr>CÁMARA</vt:lpstr>
      <vt:lpstr>VER LAS FOTOS y VÍDEOS (1)</vt:lpstr>
      <vt:lpstr>VER LAS FOTOS y VÍDEOS (2)</vt:lpstr>
      <vt:lpstr>Presentación de PowerPoint</vt:lpstr>
      <vt:lpstr>RADIO</vt:lpstr>
      <vt:lpstr>CALCULADORA</vt:lpstr>
      <vt:lpstr>CALENDARIO</vt:lpstr>
      <vt:lpstr>Presentación de PowerPoint</vt:lpstr>
      <vt:lpstr>Presentación de PowerPoint</vt:lpstr>
      <vt:lpstr>RELOJ</vt:lpstr>
      <vt:lpstr>RELOJ</vt:lpstr>
      <vt:lpstr>Presentación de PowerPoint</vt:lpstr>
      <vt:lpstr>Presentación de PowerPoint</vt:lpstr>
      <vt:lpstr>Presentación de PowerPoint</vt:lpstr>
      <vt:lpstr>TRANSPORTE URBANO (EMT MADRID) </vt:lpstr>
      <vt:lpstr>TRANSPORTE INTERURBANO (CRTM) </vt:lpstr>
      <vt:lpstr>TRANSPORTES </vt:lpstr>
      <vt:lpstr>Presentación de PowerPoint</vt:lpstr>
      <vt:lpstr>CITA SANITARIA</vt:lpstr>
      <vt:lpstr>MEDICAMENTO ACCESIBLE PLUS</vt:lpstr>
      <vt:lpstr>Presentación de PowerPoint</vt:lpstr>
      <vt:lpstr>ALERTA A LA POLICÍA (ALERTCOPS)</vt:lpstr>
      <vt:lpstr> EMERGENCIAS 112</vt:lpstr>
      <vt:lpstr>Presentación de PowerPoint</vt:lpstr>
      <vt:lpstr>CAPTURA DE CÓDIGOS QR (QR DROID)</vt:lpstr>
      <vt:lpstr>ALMACENAMIENTO “EN LA NUBE”</vt:lpstr>
      <vt:lpstr>TRADUCTORES Y DICCIONARIOS</vt:lpstr>
      <vt:lpstr>DICCIONARIO DE LA LENGUA (DLE)</vt:lpstr>
      <vt:lpstr>COMUNICARSE / REDES SOCIALES</vt:lpstr>
      <vt:lpstr>Presentación de PowerPoint</vt:lpstr>
      <vt:lpstr>WHATSAPP – CONFIGURACIÓN Y AJUSTES</vt:lpstr>
      <vt:lpstr>WHATSAPP – CONFIGURACIÓN Y AJUSTES - PRIVACIDAD</vt:lpstr>
      <vt:lpstr>WHATSAPP – CONFIGURACIÓN Y AJUSTES - PRIVACIDAD</vt:lpstr>
      <vt:lpstr>WHATSAPP – CONFIGURACIÓN Y AJUSTES - PRIVACIDAD</vt:lpstr>
      <vt:lpstr>WHATSAPP – CONFIGURACIÓN Y AJUSTES - CHATS</vt:lpstr>
      <vt:lpstr>WHATSAPP – CONFIGURACIÓN Y AJUSTES - CHATS</vt:lpstr>
      <vt:lpstr>WHATSAPP – CONFIGURACIÓN Y AJUSTES - NOTIFICACIONES</vt:lpstr>
      <vt:lpstr>Presentación de PowerPoint</vt:lpstr>
      <vt:lpstr>LEER PERIÓDICOS Y LIBROS</vt:lpstr>
      <vt:lpstr>LEER PERIÓDICOS Y LIBROS</vt:lpstr>
      <vt:lpstr>RADIO Y TELEVISION</vt:lpstr>
      <vt:lpstr>JUEGOS</vt:lpstr>
      <vt:lpstr>PLAN DE VENTAS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secot</dc:creator>
  <cp:lastModifiedBy>José Ponce Lucas</cp:lastModifiedBy>
  <cp:revision>652</cp:revision>
  <cp:lastPrinted>2020-02-23T10:04:12Z</cp:lastPrinted>
  <dcterms:created xsi:type="dcterms:W3CDTF">2013-06-14T06:50:47Z</dcterms:created>
  <dcterms:modified xsi:type="dcterms:W3CDTF">2020-02-23T10:08:04Z</dcterms:modified>
</cp:coreProperties>
</file>