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18288000" cy="10287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992" y="-14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91217" y="64390"/>
            <a:ext cx="14105564" cy="2171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0" b="0" i="0">
                <a:solidFill>
                  <a:srgbClr val="00427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0" b="0" i="0">
                <a:solidFill>
                  <a:srgbClr val="00427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628947" y="3684342"/>
            <a:ext cx="6162675" cy="5748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61614E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0" b="0" i="0">
                <a:solidFill>
                  <a:srgbClr val="00427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17509" y="-57021"/>
            <a:ext cx="14174469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0" b="0" i="0">
                <a:solidFill>
                  <a:srgbClr val="004279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ot.org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ecot.org/" TargetMode="External"/><Relationship Id="rId4" Type="http://schemas.openxmlformats.org/officeDocument/2006/relationships/hyperlink" Target="mailto:central@secot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876192"/>
              <a:ext cx="9897745" cy="57150"/>
            </a:xfrm>
            <a:custGeom>
              <a:avLst/>
              <a:gdLst/>
              <a:ahLst/>
              <a:cxnLst/>
              <a:rect l="l" t="t" r="r" b="b"/>
              <a:pathLst>
                <a:path w="9897745" h="57150">
                  <a:moveTo>
                    <a:pt x="0" y="0"/>
                  </a:moveTo>
                  <a:lnTo>
                    <a:pt x="9897473" y="0"/>
                  </a:lnTo>
                  <a:lnTo>
                    <a:pt x="9897473" y="57149"/>
                  </a:lnTo>
                  <a:lnTo>
                    <a:pt x="0" y="57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228223" y="8090203"/>
            <a:ext cx="8681720" cy="624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00" spc="40" dirty="0">
                <a:solidFill>
                  <a:srgbClr val="F9FBFF"/>
                </a:solidFill>
                <a:latin typeface="Arial MT"/>
                <a:cs typeface="Arial MT"/>
              </a:rPr>
              <a:t>La</a:t>
            </a:r>
            <a:r>
              <a:rPr sz="3900" spc="400" dirty="0">
                <a:solidFill>
                  <a:srgbClr val="F9FBFF"/>
                </a:solidFill>
                <a:latin typeface="Arial MT"/>
                <a:cs typeface="Arial MT"/>
              </a:rPr>
              <a:t> </a:t>
            </a:r>
            <a:r>
              <a:rPr sz="3900" spc="204" dirty="0">
                <a:solidFill>
                  <a:srgbClr val="F9FBFF"/>
                </a:solidFill>
                <a:latin typeface="Arial MT"/>
                <a:cs typeface="Arial MT"/>
              </a:rPr>
              <a:t>experiencia</a:t>
            </a:r>
            <a:r>
              <a:rPr sz="3900" spc="405" dirty="0">
                <a:solidFill>
                  <a:srgbClr val="F9FBFF"/>
                </a:solidFill>
                <a:latin typeface="Arial MT"/>
                <a:cs typeface="Arial MT"/>
              </a:rPr>
              <a:t> </a:t>
            </a:r>
            <a:r>
              <a:rPr sz="3900" spc="125" dirty="0">
                <a:solidFill>
                  <a:srgbClr val="F9FBFF"/>
                </a:solidFill>
                <a:latin typeface="Arial MT"/>
                <a:cs typeface="Arial MT"/>
              </a:rPr>
              <a:t>de</a:t>
            </a:r>
            <a:r>
              <a:rPr sz="3900" spc="405" dirty="0">
                <a:solidFill>
                  <a:srgbClr val="F9FBFF"/>
                </a:solidFill>
                <a:latin typeface="Arial MT"/>
                <a:cs typeface="Arial MT"/>
              </a:rPr>
              <a:t> </a:t>
            </a:r>
            <a:r>
              <a:rPr sz="3900" spc="225" dirty="0">
                <a:solidFill>
                  <a:srgbClr val="F9FBFF"/>
                </a:solidFill>
                <a:latin typeface="Arial MT"/>
                <a:cs typeface="Arial MT"/>
              </a:rPr>
              <a:t>desarrollar</a:t>
            </a:r>
            <a:r>
              <a:rPr sz="3900" spc="405" dirty="0">
                <a:solidFill>
                  <a:srgbClr val="F9FBFF"/>
                </a:solidFill>
                <a:latin typeface="Arial MT"/>
                <a:cs typeface="Arial MT"/>
              </a:rPr>
              <a:t> </a:t>
            </a:r>
            <a:r>
              <a:rPr sz="3900" spc="130" dirty="0">
                <a:solidFill>
                  <a:srgbClr val="F9FBFF"/>
                </a:solidFill>
                <a:latin typeface="Arial MT"/>
                <a:cs typeface="Arial MT"/>
              </a:rPr>
              <a:t>ideas</a:t>
            </a:r>
            <a:endParaRPr sz="39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5181" y="8788402"/>
            <a:ext cx="5535295" cy="624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900" spc="150" dirty="0">
                <a:solidFill>
                  <a:srgbClr val="F9FBFF"/>
                </a:solidFill>
                <a:latin typeface="Arial MT"/>
                <a:cs typeface="Arial MT"/>
              </a:rPr>
              <a:t>y</a:t>
            </a:r>
            <a:r>
              <a:rPr sz="3900" spc="390" dirty="0">
                <a:solidFill>
                  <a:srgbClr val="F9FBFF"/>
                </a:solidFill>
                <a:latin typeface="Arial MT"/>
                <a:cs typeface="Arial MT"/>
              </a:rPr>
              <a:t> </a:t>
            </a:r>
            <a:r>
              <a:rPr sz="3900" spc="245" dirty="0">
                <a:solidFill>
                  <a:srgbClr val="F9FBFF"/>
                </a:solidFill>
                <a:latin typeface="Arial MT"/>
                <a:cs typeface="Arial MT"/>
              </a:rPr>
              <a:t>encontrar</a:t>
            </a:r>
            <a:r>
              <a:rPr sz="3900" spc="395" dirty="0">
                <a:solidFill>
                  <a:srgbClr val="F9FBFF"/>
                </a:solidFill>
                <a:latin typeface="Arial MT"/>
                <a:cs typeface="Arial MT"/>
              </a:rPr>
              <a:t> </a:t>
            </a:r>
            <a:r>
              <a:rPr sz="3900" spc="110" dirty="0">
                <a:solidFill>
                  <a:srgbClr val="F9FBFF"/>
                </a:solidFill>
                <a:latin typeface="Arial MT"/>
                <a:cs typeface="Arial MT"/>
              </a:rPr>
              <a:t>soluciones</a:t>
            </a:r>
            <a:endParaRPr sz="39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-304800" y="2371705"/>
            <a:ext cx="11532215" cy="64479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800" b="1" spc="-300" dirty="0">
                <a:solidFill>
                  <a:srgbClr val="FFFFFF"/>
                </a:solidFill>
                <a:latin typeface="Avenir Next LT Pro Demi" panose="020B0604020202020204" pitchFamily="34" charset="0"/>
                <a:cs typeface="Aharoni" panose="02010803020104030203" pitchFamily="2" charset="-79"/>
              </a:rPr>
              <a:t>2</a:t>
            </a:r>
            <a:r>
              <a:rPr lang="es-ES" sz="41800" b="1" spc="-300" dirty="0">
                <a:solidFill>
                  <a:srgbClr val="FFFFFF"/>
                </a:solidFill>
                <a:latin typeface="Avenir Next LT Pro Demi" panose="020B0604020202020204" pitchFamily="34" charset="0"/>
                <a:cs typeface="Aharoni" panose="02010803020104030203" pitchFamily="2" charset="-79"/>
              </a:rPr>
              <a:t>2</a:t>
            </a:r>
            <a:endParaRPr sz="41800" spc="-300" dirty="0">
              <a:latin typeface="Avenir Next LT Pro Demi" panose="020B06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4179" y="6141086"/>
            <a:ext cx="3781424" cy="16192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6742" y="134661"/>
            <a:ext cx="11966575" cy="12280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850" spc="-1040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7850" spc="-3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7850" spc="-60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7850" spc="-100" dirty="0">
                <a:solidFill>
                  <a:srgbClr val="004279"/>
                </a:solidFill>
                <a:latin typeface="Arial MT"/>
                <a:cs typeface="Arial MT"/>
              </a:rPr>
              <a:t>g</a:t>
            </a:r>
            <a:r>
              <a:rPr sz="7850" spc="-3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7850" spc="-40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7850" spc="-111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7850" spc="-40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7850" spc="-535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7850" spc="-91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7850" spc="-195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7850" spc="-18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7850" spc="-91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7850" spc="-930" dirty="0">
                <a:solidFill>
                  <a:srgbClr val="004279"/>
                </a:solidFill>
                <a:latin typeface="Arial MT"/>
                <a:cs typeface="Arial MT"/>
              </a:rPr>
              <a:t>F</a:t>
            </a:r>
            <a:r>
              <a:rPr sz="7850" spc="-60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7850" spc="-3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7850" spc="-111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7850" spc="-40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7850" spc="-315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7850" spc="-48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7850" spc="-360" dirty="0">
                <a:solidFill>
                  <a:srgbClr val="004279"/>
                </a:solidFill>
                <a:latin typeface="Arial MT"/>
                <a:cs typeface="Arial MT"/>
              </a:rPr>
              <a:t>ó</a:t>
            </a:r>
            <a:r>
              <a:rPr sz="7850" spc="-15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7850" spc="-91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7850" spc="-315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7850" spc="-40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7850" spc="-3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7850" spc="-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endParaRPr sz="785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6742" y="1077635"/>
            <a:ext cx="6265545" cy="12280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7850" spc="-455" dirty="0">
                <a:solidFill>
                  <a:srgbClr val="004279"/>
                </a:solidFill>
                <a:latin typeface="Arial MT"/>
                <a:cs typeface="Arial MT"/>
              </a:rPr>
              <a:t>emprendedores</a:t>
            </a:r>
            <a:endParaRPr sz="78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146" y="910885"/>
            <a:ext cx="5267960" cy="916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0" b="1" spc="7905" dirty="0">
                <a:solidFill>
                  <a:srgbClr val="004279"/>
                </a:solidFill>
                <a:latin typeface="Arial"/>
                <a:cs typeface="Arial"/>
              </a:rPr>
              <a:t>7</a:t>
            </a:r>
            <a:endParaRPr sz="60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1532" y="9176090"/>
            <a:ext cx="6000750" cy="200025"/>
          </a:xfrm>
          <a:custGeom>
            <a:avLst/>
            <a:gdLst/>
            <a:ahLst/>
            <a:cxnLst/>
            <a:rect l="l" t="t" r="r" b="b"/>
            <a:pathLst>
              <a:path w="6000750" h="200025">
                <a:moveTo>
                  <a:pt x="0" y="0"/>
                </a:moveTo>
                <a:lnTo>
                  <a:pt x="6000749" y="0"/>
                </a:lnTo>
                <a:lnTo>
                  <a:pt x="6000749" y="200024"/>
                </a:lnTo>
                <a:lnTo>
                  <a:pt x="0" y="200024"/>
                </a:lnTo>
                <a:lnTo>
                  <a:pt x="0" y="0"/>
                </a:lnTo>
                <a:close/>
              </a:path>
            </a:pathLst>
          </a:custGeom>
          <a:solidFill>
            <a:srgbClr val="004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45879" y="2474434"/>
            <a:ext cx="904875" cy="191770"/>
          </a:xfrm>
          <a:custGeom>
            <a:avLst/>
            <a:gdLst/>
            <a:ahLst/>
            <a:cxnLst/>
            <a:rect l="l" t="t" r="r" b="b"/>
            <a:pathLst>
              <a:path w="904875" h="191769">
                <a:moveTo>
                  <a:pt x="809363" y="191690"/>
                </a:moveTo>
                <a:lnTo>
                  <a:pt x="776046" y="185783"/>
                </a:lnTo>
                <a:lnTo>
                  <a:pt x="747788" y="169440"/>
                </a:lnTo>
                <a:lnTo>
                  <a:pt x="726753" y="144726"/>
                </a:lnTo>
                <a:lnTo>
                  <a:pt x="715111" y="113704"/>
                </a:lnTo>
                <a:lnTo>
                  <a:pt x="0" y="113704"/>
                </a:lnTo>
                <a:lnTo>
                  <a:pt x="0" y="77985"/>
                </a:lnTo>
                <a:lnTo>
                  <a:pt x="714518" y="77985"/>
                </a:lnTo>
                <a:lnTo>
                  <a:pt x="726410" y="47215"/>
                </a:lnTo>
                <a:lnTo>
                  <a:pt x="747417" y="22473"/>
                </a:lnTo>
                <a:lnTo>
                  <a:pt x="775537" y="5990"/>
                </a:lnTo>
                <a:lnTo>
                  <a:pt x="808770" y="0"/>
                </a:lnTo>
                <a:lnTo>
                  <a:pt x="846282" y="7525"/>
                </a:lnTo>
                <a:lnTo>
                  <a:pt x="876791" y="28054"/>
                </a:lnTo>
                <a:lnTo>
                  <a:pt x="897298" y="58517"/>
                </a:lnTo>
                <a:lnTo>
                  <a:pt x="904800" y="95845"/>
                </a:lnTo>
                <a:lnTo>
                  <a:pt x="897307" y="133173"/>
                </a:lnTo>
                <a:lnTo>
                  <a:pt x="876865" y="163636"/>
                </a:lnTo>
                <a:lnTo>
                  <a:pt x="846532" y="184165"/>
                </a:lnTo>
                <a:lnTo>
                  <a:pt x="809363" y="191690"/>
                </a:lnTo>
                <a:close/>
              </a:path>
            </a:pathLst>
          </a:custGeom>
          <a:solidFill>
            <a:srgbClr val="169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11214" y="4174450"/>
            <a:ext cx="904875" cy="191770"/>
          </a:xfrm>
          <a:custGeom>
            <a:avLst/>
            <a:gdLst/>
            <a:ahLst/>
            <a:cxnLst/>
            <a:rect l="l" t="t" r="r" b="b"/>
            <a:pathLst>
              <a:path w="904875" h="191770">
                <a:moveTo>
                  <a:pt x="809363" y="191690"/>
                </a:moveTo>
                <a:lnTo>
                  <a:pt x="776046" y="185783"/>
                </a:lnTo>
                <a:lnTo>
                  <a:pt x="747788" y="169440"/>
                </a:lnTo>
                <a:lnTo>
                  <a:pt x="726753" y="144726"/>
                </a:lnTo>
                <a:lnTo>
                  <a:pt x="715111" y="113704"/>
                </a:lnTo>
                <a:lnTo>
                  <a:pt x="0" y="113704"/>
                </a:lnTo>
                <a:lnTo>
                  <a:pt x="0" y="77985"/>
                </a:lnTo>
                <a:lnTo>
                  <a:pt x="714518" y="77985"/>
                </a:lnTo>
                <a:lnTo>
                  <a:pt x="726410" y="47215"/>
                </a:lnTo>
                <a:lnTo>
                  <a:pt x="747417" y="22473"/>
                </a:lnTo>
                <a:lnTo>
                  <a:pt x="775537" y="5990"/>
                </a:lnTo>
                <a:lnTo>
                  <a:pt x="808770" y="0"/>
                </a:lnTo>
                <a:lnTo>
                  <a:pt x="846282" y="7525"/>
                </a:lnTo>
                <a:lnTo>
                  <a:pt x="876791" y="28054"/>
                </a:lnTo>
                <a:lnTo>
                  <a:pt x="897298" y="58517"/>
                </a:lnTo>
                <a:lnTo>
                  <a:pt x="904800" y="95845"/>
                </a:lnTo>
                <a:lnTo>
                  <a:pt x="897307" y="133173"/>
                </a:lnTo>
                <a:lnTo>
                  <a:pt x="876865" y="163636"/>
                </a:lnTo>
                <a:lnTo>
                  <a:pt x="846532" y="184165"/>
                </a:lnTo>
                <a:lnTo>
                  <a:pt x="809363" y="191690"/>
                </a:lnTo>
                <a:close/>
              </a:path>
            </a:pathLst>
          </a:custGeom>
          <a:solidFill>
            <a:srgbClr val="169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4106" y="4231046"/>
            <a:ext cx="904875" cy="191770"/>
          </a:xfrm>
          <a:custGeom>
            <a:avLst/>
            <a:gdLst/>
            <a:ahLst/>
            <a:cxnLst/>
            <a:rect l="l" t="t" r="r" b="b"/>
            <a:pathLst>
              <a:path w="904875" h="191770">
                <a:moveTo>
                  <a:pt x="809363" y="191690"/>
                </a:moveTo>
                <a:lnTo>
                  <a:pt x="776046" y="185783"/>
                </a:lnTo>
                <a:lnTo>
                  <a:pt x="747788" y="169440"/>
                </a:lnTo>
                <a:lnTo>
                  <a:pt x="726753" y="144726"/>
                </a:lnTo>
                <a:lnTo>
                  <a:pt x="715111" y="113704"/>
                </a:lnTo>
                <a:lnTo>
                  <a:pt x="0" y="113704"/>
                </a:lnTo>
                <a:lnTo>
                  <a:pt x="0" y="77985"/>
                </a:lnTo>
                <a:lnTo>
                  <a:pt x="714518" y="77985"/>
                </a:lnTo>
                <a:lnTo>
                  <a:pt x="726410" y="47215"/>
                </a:lnTo>
                <a:lnTo>
                  <a:pt x="747417" y="22473"/>
                </a:lnTo>
                <a:lnTo>
                  <a:pt x="775537" y="5990"/>
                </a:lnTo>
                <a:lnTo>
                  <a:pt x="808770" y="0"/>
                </a:lnTo>
                <a:lnTo>
                  <a:pt x="846282" y="7525"/>
                </a:lnTo>
                <a:lnTo>
                  <a:pt x="876791" y="28054"/>
                </a:lnTo>
                <a:lnTo>
                  <a:pt x="897298" y="58517"/>
                </a:lnTo>
                <a:lnTo>
                  <a:pt x="904800" y="95845"/>
                </a:lnTo>
                <a:lnTo>
                  <a:pt x="897307" y="133173"/>
                </a:lnTo>
                <a:lnTo>
                  <a:pt x="876865" y="163636"/>
                </a:lnTo>
                <a:lnTo>
                  <a:pt x="846532" y="184165"/>
                </a:lnTo>
                <a:lnTo>
                  <a:pt x="809363" y="191690"/>
                </a:lnTo>
                <a:close/>
              </a:path>
            </a:pathLst>
          </a:custGeom>
          <a:solidFill>
            <a:srgbClr val="169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8562462" y="6789872"/>
            <a:ext cx="9725660" cy="3497579"/>
            <a:chOff x="8562462" y="6789872"/>
            <a:chExt cx="9725660" cy="3497579"/>
          </a:xfrm>
        </p:grpSpPr>
        <p:sp>
          <p:nvSpPr>
            <p:cNvPr id="10" name="object 10"/>
            <p:cNvSpPr/>
            <p:nvPr/>
          </p:nvSpPr>
          <p:spPr>
            <a:xfrm>
              <a:off x="9848703" y="7544728"/>
              <a:ext cx="8439785" cy="2742565"/>
            </a:xfrm>
            <a:custGeom>
              <a:avLst/>
              <a:gdLst/>
              <a:ahLst/>
              <a:cxnLst/>
              <a:rect l="l" t="t" r="r" b="b"/>
              <a:pathLst>
                <a:path w="8439785" h="2742565">
                  <a:moveTo>
                    <a:pt x="0" y="0"/>
                  </a:moveTo>
                  <a:lnTo>
                    <a:pt x="8439297" y="0"/>
                  </a:lnTo>
                  <a:lnTo>
                    <a:pt x="8439297" y="2742271"/>
                  </a:lnTo>
                  <a:lnTo>
                    <a:pt x="0" y="2742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21922" y="8211686"/>
              <a:ext cx="6877049" cy="13906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2462" y="6789872"/>
              <a:ext cx="4229099" cy="349712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436587" y="6707937"/>
            <a:ext cx="524891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115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15000" spc="-206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15000" spc="-115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15000" spc="-218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15000" spc="114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endParaRPr sz="15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18372" y="2190154"/>
            <a:ext cx="6161405" cy="476059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 marR="602615">
              <a:lnSpc>
                <a:spcPct val="78600"/>
              </a:lnSpc>
              <a:spcBef>
                <a:spcPts val="1125"/>
              </a:spcBef>
            </a:pPr>
            <a:r>
              <a:rPr sz="4000" spc="-350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000" spc="-290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484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-3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28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70" dirty="0">
                <a:solidFill>
                  <a:srgbClr val="004279"/>
                </a:solidFill>
                <a:latin typeface="Arial MT"/>
                <a:cs typeface="Arial MT"/>
              </a:rPr>
              <a:t>g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250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8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114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000" spc="-70" dirty="0">
                <a:solidFill>
                  <a:srgbClr val="004279"/>
                </a:solidFill>
                <a:latin typeface="Arial MT"/>
                <a:cs typeface="Arial MT"/>
              </a:rPr>
              <a:t>e  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58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4000" spc="-175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114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58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114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405" dirty="0">
                <a:solidFill>
                  <a:srgbClr val="004279"/>
                </a:solidFill>
                <a:latin typeface="Arial MT"/>
                <a:cs typeface="Arial MT"/>
              </a:rPr>
              <a:t>(</a:t>
            </a:r>
            <a:r>
              <a:rPr sz="4000" spc="-58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204" dirty="0">
                <a:solidFill>
                  <a:srgbClr val="004279"/>
                </a:solidFill>
                <a:latin typeface="Arial MT"/>
                <a:cs typeface="Arial MT"/>
              </a:rPr>
              <a:t>k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70" dirty="0">
                <a:solidFill>
                  <a:srgbClr val="004279"/>
                </a:solidFill>
                <a:latin typeface="Arial MT"/>
                <a:cs typeface="Arial MT"/>
              </a:rPr>
              <a:t>g</a:t>
            </a:r>
            <a:r>
              <a:rPr sz="4000" spc="55" dirty="0">
                <a:solidFill>
                  <a:srgbClr val="004279"/>
                </a:solidFill>
                <a:latin typeface="Arial MT"/>
                <a:cs typeface="Arial MT"/>
              </a:rPr>
              <a:t>,  </a:t>
            </a:r>
            <a:r>
              <a:rPr sz="4000" spc="200" dirty="0">
                <a:solidFill>
                  <a:srgbClr val="004279"/>
                </a:solidFill>
                <a:latin typeface="Arial MT"/>
                <a:cs typeface="Arial MT"/>
              </a:rPr>
              <a:t>f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405" dirty="0">
                <a:solidFill>
                  <a:srgbClr val="004279"/>
                </a:solidFill>
                <a:latin typeface="Arial MT"/>
                <a:cs typeface="Arial MT"/>
              </a:rPr>
              <a:t>z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484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55" dirty="0">
                <a:solidFill>
                  <a:srgbClr val="004279"/>
                </a:solidFill>
                <a:latin typeface="Arial MT"/>
                <a:cs typeface="Arial MT"/>
              </a:rPr>
              <a:t>,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175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000" spc="-160" dirty="0">
                <a:solidFill>
                  <a:srgbClr val="004279"/>
                </a:solidFill>
                <a:latin typeface="Arial MT"/>
                <a:cs typeface="Arial MT"/>
              </a:rPr>
              <a:t>.</a:t>
            </a:r>
            <a:r>
              <a:rPr sz="4000" spc="-56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365" dirty="0">
                <a:solidFill>
                  <a:srgbClr val="004279"/>
                </a:solidFill>
                <a:latin typeface="Arial MT"/>
                <a:cs typeface="Arial MT"/>
              </a:rPr>
              <a:t>.</a:t>
            </a:r>
            <a:r>
              <a:rPr sz="4000" spc="-125" dirty="0">
                <a:solidFill>
                  <a:srgbClr val="004279"/>
                </a:solidFill>
                <a:latin typeface="Arial MT"/>
                <a:cs typeface="Arial MT"/>
              </a:rPr>
              <a:t>)</a:t>
            </a:r>
            <a:endParaRPr sz="4000">
              <a:latin typeface="Arial MT"/>
              <a:cs typeface="Arial MT"/>
            </a:endParaRPr>
          </a:p>
          <a:p>
            <a:pPr marL="12700" marR="5080">
              <a:lnSpc>
                <a:spcPct val="78600"/>
              </a:lnSpc>
              <a:spcBef>
                <a:spcPts val="2285"/>
              </a:spcBef>
            </a:pPr>
            <a:r>
              <a:rPr sz="4000" spc="-280" dirty="0">
                <a:solidFill>
                  <a:srgbClr val="004279"/>
                </a:solidFill>
                <a:latin typeface="Arial MT"/>
                <a:cs typeface="Arial MT"/>
              </a:rPr>
              <a:t>J</a:t>
            </a:r>
            <a:r>
              <a:rPr sz="4000" spc="-3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114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28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140" dirty="0">
                <a:solidFill>
                  <a:srgbClr val="004279"/>
                </a:solidFill>
                <a:latin typeface="Arial MT"/>
                <a:cs typeface="Arial MT"/>
              </a:rPr>
              <a:t>y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1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66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b="1" spc="-470" dirty="0">
                <a:solidFill>
                  <a:srgbClr val="004279"/>
                </a:solidFill>
                <a:latin typeface="Arial"/>
                <a:cs typeface="Arial"/>
              </a:rPr>
              <a:t>l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8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484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-3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100" dirty="0">
                <a:solidFill>
                  <a:srgbClr val="004279"/>
                </a:solidFill>
                <a:latin typeface="Arial MT"/>
                <a:cs typeface="Arial MT"/>
              </a:rPr>
              <a:t>b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70" dirty="0">
                <a:solidFill>
                  <a:srgbClr val="004279"/>
                </a:solidFill>
                <a:latin typeface="Arial MT"/>
                <a:cs typeface="Arial MT"/>
              </a:rPr>
              <a:t>e  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58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28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114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000" spc="-10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175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290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250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114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90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140" dirty="0">
                <a:solidFill>
                  <a:srgbClr val="004279"/>
                </a:solidFill>
                <a:latin typeface="Arial MT"/>
                <a:cs typeface="Arial MT"/>
              </a:rPr>
              <a:t>y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3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75" dirty="0">
                <a:solidFill>
                  <a:srgbClr val="004279"/>
                </a:solidFill>
                <a:latin typeface="Arial MT"/>
                <a:cs typeface="Arial MT"/>
              </a:rPr>
              <a:t>o  </a:t>
            </a:r>
            <a:r>
              <a:rPr sz="4000" spc="-114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70" dirty="0">
                <a:solidFill>
                  <a:srgbClr val="004279"/>
                </a:solidFill>
                <a:latin typeface="Arial MT"/>
                <a:cs typeface="Arial MT"/>
              </a:rPr>
              <a:t>g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45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405" dirty="0">
                <a:solidFill>
                  <a:srgbClr val="004279"/>
                </a:solidFill>
                <a:latin typeface="Arial MT"/>
                <a:cs typeface="Arial MT"/>
              </a:rPr>
              <a:t>(</a:t>
            </a:r>
            <a:r>
              <a:rPr sz="4000" spc="-385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484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70" dirty="0">
                <a:solidFill>
                  <a:srgbClr val="004279"/>
                </a:solidFill>
                <a:latin typeface="Arial MT"/>
                <a:cs typeface="Arial MT"/>
              </a:rPr>
              <a:t>g</a:t>
            </a:r>
            <a:r>
              <a:rPr sz="4000" spc="-90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565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265" dirty="0">
                <a:solidFill>
                  <a:srgbClr val="004279"/>
                </a:solidFill>
                <a:latin typeface="Arial MT"/>
                <a:cs typeface="Arial MT"/>
              </a:rPr>
              <a:t>h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204" dirty="0">
                <a:solidFill>
                  <a:srgbClr val="004279"/>
                </a:solidFill>
                <a:latin typeface="Arial MT"/>
                <a:cs typeface="Arial MT"/>
              </a:rPr>
              <a:t>k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70" dirty="0">
                <a:solidFill>
                  <a:srgbClr val="004279"/>
                </a:solidFill>
                <a:latin typeface="Arial MT"/>
                <a:cs typeface="Arial MT"/>
              </a:rPr>
              <a:t>g</a:t>
            </a:r>
            <a:r>
              <a:rPr sz="4000" spc="55" dirty="0">
                <a:solidFill>
                  <a:srgbClr val="004279"/>
                </a:solidFill>
                <a:latin typeface="Arial MT"/>
                <a:cs typeface="Arial MT"/>
              </a:rPr>
              <a:t>,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350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000" spc="-250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dirty="0">
                <a:solidFill>
                  <a:srgbClr val="004279"/>
                </a:solidFill>
                <a:latin typeface="Arial MT"/>
                <a:cs typeface="Arial MT"/>
              </a:rPr>
              <a:t>v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00" dirty="0">
                <a:solidFill>
                  <a:srgbClr val="004279"/>
                </a:solidFill>
                <a:latin typeface="Arial MT"/>
                <a:cs typeface="Arial MT"/>
              </a:rPr>
              <a:t>s  </a:t>
            </a:r>
            <a:r>
              <a:rPr sz="4000" spc="-175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1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68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58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4000" spc="-175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114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55" dirty="0">
                <a:solidFill>
                  <a:srgbClr val="004279"/>
                </a:solidFill>
                <a:latin typeface="Arial MT"/>
                <a:cs typeface="Arial MT"/>
              </a:rPr>
              <a:t>,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50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70" dirty="0">
                <a:solidFill>
                  <a:srgbClr val="004279"/>
                </a:solidFill>
                <a:latin typeface="Arial MT"/>
                <a:cs typeface="Arial MT"/>
              </a:rPr>
              <a:t>g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175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10" dirty="0">
                <a:solidFill>
                  <a:srgbClr val="004279"/>
                </a:solidFill>
                <a:latin typeface="Arial MT"/>
                <a:cs typeface="Arial MT"/>
              </a:rPr>
              <a:t>a  </a:t>
            </a:r>
            <a:r>
              <a:rPr sz="4000" spc="-68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58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4000" spc="-3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175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3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250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4000" spc="55" dirty="0">
                <a:solidFill>
                  <a:srgbClr val="004279"/>
                </a:solidFill>
                <a:latin typeface="Arial MT"/>
                <a:cs typeface="Arial MT"/>
              </a:rPr>
              <a:t>,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565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484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200" dirty="0">
                <a:solidFill>
                  <a:srgbClr val="004279"/>
                </a:solidFill>
                <a:latin typeface="Arial MT"/>
                <a:cs typeface="Arial MT"/>
              </a:rPr>
              <a:t>f</a:t>
            </a:r>
            <a:r>
              <a:rPr sz="4000" spc="-3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58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175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200" dirty="0">
                <a:solidFill>
                  <a:srgbClr val="004279"/>
                </a:solidFill>
                <a:latin typeface="Arial MT"/>
                <a:cs typeface="Arial MT"/>
              </a:rPr>
              <a:t>ó</a:t>
            </a:r>
            <a:r>
              <a:rPr sz="4000" spc="-60" dirty="0">
                <a:solidFill>
                  <a:srgbClr val="004279"/>
                </a:solidFill>
                <a:latin typeface="Arial MT"/>
                <a:cs typeface="Arial MT"/>
              </a:rPr>
              <a:t>n  </a:t>
            </a:r>
            <a:r>
              <a:rPr sz="4000" spc="-385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70" dirty="0">
                <a:solidFill>
                  <a:srgbClr val="004279"/>
                </a:solidFill>
                <a:latin typeface="Arial MT"/>
                <a:cs typeface="Arial MT"/>
              </a:rPr>
              <a:t>g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250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4000" spc="55" dirty="0">
                <a:solidFill>
                  <a:srgbClr val="004279"/>
                </a:solidFill>
                <a:latin typeface="Arial MT"/>
                <a:cs typeface="Arial MT"/>
              </a:rPr>
              <a:t>,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175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000" spc="-160" dirty="0">
                <a:solidFill>
                  <a:srgbClr val="004279"/>
                </a:solidFill>
                <a:latin typeface="Arial MT"/>
                <a:cs typeface="Arial MT"/>
              </a:rPr>
              <a:t>.</a:t>
            </a:r>
            <a:r>
              <a:rPr sz="4000" spc="-56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365" dirty="0">
                <a:solidFill>
                  <a:srgbClr val="004279"/>
                </a:solidFill>
                <a:latin typeface="Arial MT"/>
                <a:cs typeface="Arial MT"/>
              </a:rPr>
              <a:t>.</a:t>
            </a:r>
            <a:r>
              <a:rPr sz="4000" spc="-125" dirty="0">
                <a:solidFill>
                  <a:srgbClr val="004279"/>
                </a:solidFill>
                <a:latin typeface="Arial MT"/>
                <a:cs typeface="Arial MT"/>
              </a:rPr>
              <a:t>)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63294" y="6064310"/>
            <a:ext cx="184785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spc="-210" dirty="0">
                <a:solidFill>
                  <a:srgbClr val="004279"/>
                </a:solidFill>
                <a:latin typeface="Arial MT"/>
                <a:cs typeface="Arial MT"/>
              </a:rPr>
              <a:t>diplomados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63294" y="4037110"/>
            <a:ext cx="694690" cy="464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850" spc="-145" dirty="0">
                <a:solidFill>
                  <a:srgbClr val="004279"/>
                </a:solidFill>
                <a:latin typeface="Arial MT"/>
                <a:cs typeface="Arial MT"/>
              </a:rPr>
              <a:t>2</a:t>
            </a:r>
            <a:r>
              <a:rPr sz="2850" spc="-65" dirty="0">
                <a:solidFill>
                  <a:srgbClr val="004279"/>
                </a:solidFill>
                <a:latin typeface="Arial MT"/>
                <a:cs typeface="Arial MT"/>
              </a:rPr>
              <a:t>0</a:t>
            </a:r>
            <a:r>
              <a:rPr sz="2850" spc="-145" dirty="0">
                <a:solidFill>
                  <a:srgbClr val="004279"/>
                </a:solidFill>
                <a:latin typeface="Arial MT"/>
                <a:cs typeface="Arial MT"/>
              </a:rPr>
              <a:t>2</a:t>
            </a:r>
            <a:r>
              <a:rPr sz="2850" spc="-725" dirty="0">
                <a:solidFill>
                  <a:srgbClr val="004279"/>
                </a:solidFill>
                <a:latin typeface="Arial MT"/>
                <a:cs typeface="Arial MT"/>
              </a:rPr>
              <a:t>1</a:t>
            </a:r>
            <a:endParaRPr sz="285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86742" y="4357275"/>
            <a:ext cx="7531630" cy="18605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0" spc="-585" dirty="0">
                <a:solidFill>
                  <a:srgbClr val="1699D9"/>
                </a:solidFill>
                <a:latin typeface="Arial MT"/>
                <a:cs typeface="Arial MT"/>
              </a:rPr>
              <a:t>9</a:t>
            </a:r>
            <a:r>
              <a:rPr sz="12000" spc="450" dirty="0">
                <a:solidFill>
                  <a:srgbClr val="1699D9"/>
                </a:solidFill>
                <a:latin typeface="Arial MT"/>
                <a:cs typeface="Arial MT"/>
              </a:rPr>
              <a:t>4</a:t>
            </a:r>
            <a:r>
              <a:rPr sz="12000" spc="305" dirty="0">
                <a:solidFill>
                  <a:srgbClr val="1699D9"/>
                </a:solidFill>
                <a:latin typeface="Arial MT"/>
                <a:cs typeface="Arial MT"/>
              </a:rPr>
              <a:t>0</a:t>
            </a:r>
            <a:r>
              <a:rPr sz="12000" spc="-1340" dirty="0">
                <a:solidFill>
                  <a:srgbClr val="1699D9"/>
                </a:solidFill>
                <a:latin typeface="Arial MT"/>
                <a:cs typeface="Arial MT"/>
              </a:rPr>
              <a:t> </a:t>
            </a:r>
            <a:r>
              <a:rPr lang="es-ES" sz="12000" spc="-1340" dirty="0">
                <a:solidFill>
                  <a:srgbClr val="1699D9"/>
                </a:solidFill>
                <a:latin typeface="Arial MT"/>
                <a:cs typeface="Arial MT"/>
              </a:rPr>
              <a:t>   </a:t>
            </a:r>
            <a:r>
              <a:rPr sz="11250" spc="-409" dirty="0">
                <a:solidFill>
                  <a:srgbClr val="1699D9"/>
                </a:solidFill>
                <a:latin typeface="Arial MT"/>
                <a:cs typeface="Arial MT"/>
              </a:rPr>
              <a:t>6</a:t>
            </a:r>
            <a:r>
              <a:rPr sz="11250" spc="415" dirty="0">
                <a:solidFill>
                  <a:srgbClr val="1699D9"/>
                </a:solidFill>
                <a:latin typeface="Arial MT"/>
                <a:cs typeface="Arial MT"/>
              </a:rPr>
              <a:t>4</a:t>
            </a:r>
            <a:r>
              <a:rPr sz="11250" spc="-735" dirty="0">
                <a:solidFill>
                  <a:srgbClr val="1699D9"/>
                </a:solidFill>
                <a:latin typeface="Arial MT"/>
                <a:cs typeface="Arial MT"/>
              </a:rPr>
              <a:t>3</a:t>
            </a:r>
            <a:r>
              <a:rPr sz="11250" spc="-190" dirty="0">
                <a:solidFill>
                  <a:srgbClr val="1699D9"/>
                </a:solidFill>
                <a:latin typeface="Arial MT"/>
                <a:cs typeface="Arial MT"/>
              </a:rPr>
              <a:t>5</a:t>
            </a:r>
            <a:endParaRPr sz="11250"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45145" y="6076736"/>
            <a:ext cx="2986405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365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3000" spc="-24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3000" spc="-185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3000" spc="-19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3000" spc="-130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3000" spc="-19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3000" spc="35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3000" spc="-215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3000" spc="-85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3000" spc="-229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3000" spc="-21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3000" spc="-35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00" spc="-2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3000" spc="-229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3000" spc="-130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3000" spc="-19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3000" spc="-75" dirty="0">
                <a:solidFill>
                  <a:srgbClr val="004279"/>
                </a:solidFill>
                <a:latin typeface="Arial MT"/>
                <a:cs typeface="Arial MT"/>
              </a:rPr>
              <a:t>b</a:t>
            </a:r>
            <a:r>
              <a:rPr sz="3000" spc="-19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3000" spc="-85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3000" spc="-16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3000" spc="-21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endParaRPr sz="3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930" y="240801"/>
            <a:ext cx="5260340" cy="916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0" b="1" spc="7850" dirty="0">
                <a:solidFill>
                  <a:srgbClr val="004279"/>
                </a:solidFill>
                <a:latin typeface="Arial"/>
                <a:cs typeface="Arial"/>
              </a:rPr>
              <a:t>8</a:t>
            </a:r>
            <a:endParaRPr sz="60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1532" y="9176087"/>
            <a:ext cx="6000750" cy="200025"/>
          </a:xfrm>
          <a:custGeom>
            <a:avLst/>
            <a:gdLst/>
            <a:ahLst/>
            <a:cxnLst/>
            <a:rect l="l" t="t" r="r" b="b"/>
            <a:pathLst>
              <a:path w="6000750" h="200025">
                <a:moveTo>
                  <a:pt x="0" y="0"/>
                </a:moveTo>
                <a:lnTo>
                  <a:pt x="6000749" y="0"/>
                </a:lnTo>
                <a:lnTo>
                  <a:pt x="6000749" y="200024"/>
                </a:lnTo>
                <a:lnTo>
                  <a:pt x="0" y="200024"/>
                </a:lnTo>
                <a:lnTo>
                  <a:pt x="0" y="0"/>
                </a:lnTo>
                <a:close/>
              </a:path>
            </a:pathLst>
          </a:custGeom>
          <a:solidFill>
            <a:srgbClr val="004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34492" y="411651"/>
            <a:ext cx="12703810" cy="2171065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12700" marR="5080">
              <a:lnSpc>
                <a:spcPct val="78800"/>
              </a:lnSpc>
              <a:spcBef>
                <a:spcPts val="2135"/>
              </a:spcBef>
            </a:pPr>
            <a:r>
              <a:rPr sz="7850" spc="-1040" dirty="0"/>
              <a:t>P</a:t>
            </a:r>
            <a:r>
              <a:rPr sz="7850" spc="-30" dirty="0"/>
              <a:t>r</a:t>
            </a:r>
            <a:r>
              <a:rPr sz="7850" spc="-600" dirty="0"/>
              <a:t>o</a:t>
            </a:r>
            <a:r>
              <a:rPr sz="7850" spc="-100" dirty="0"/>
              <a:t>g</a:t>
            </a:r>
            <a:r>
              <a:rPr sz="7850" spc="-30" dirty="0"/>
              <a:t>r</a:t>
            </a:r>
            <a:r>
              <a:rPr sz="7850" spc="-400" dirty="0"/>
              <a:t>a</a:t>
            </a:r>
            <a:r>
              <a:rPr sz="7850" spc="-1115" dirty="0"/>
              <a:t>m</a:t>
            </a:r>
            <a:r>
              <a:rPr sz="7850" spc="-400" dirty="0"/>
              <a:t>a</a:t>
            </a:r>
            <a:r>
              <a:rPr sz="7850" spc="-535" dirty="0"/>
              <a:t>s</a:t>
            </a:r>
            <a:r>
              <a:rPr sz="7850" spc="-915" dirty="0"/>
              <a:t> </a:t>
            </a:r>
            <a:r>
              <a:rPr sz="7850" spc="-195" dirty="0"/>
              <a:t>d</a:t>
            </a:r>
            <a:r>
              <a:rPr sz="7850" spc="-185" dirty="0"/>
              <a:t>e</a:t>
            </a:r>
            <a:r>
              <a:rPr sz="7850" spc="-915" dirty="0"/>
              <a:t> </a:t>
            </a:r>
            <a:r>
              <a:rPr sz="7850" spc="140" dirty="0"/>
              <a:t>A</a:t>
            </a:r>
            <a:r>
              <a:rPr sz="7850" spc="-315" dirty="0"/>
              <a:t>c</a:t>
            </a:r>
            <a:r>
              <a:rPr sz="7850" spc="-600" dirty="0"/>
              <a:t>o</a:t>
            </a:r>
            <a:r>
              <a:rPr sz="7850" spc="-1115" dirty="0"/>
              <a:t>m</a:t>
            </a:r>
            <a:r>
              <a:rPr sz="7850" spc="-315" dirty="0"/>
              <a:t>p</a:t>
            </a:r>
            <a:r>
              <a:rPr sz="7850" spc="-400" dirty="0"/>
              <a:t>a</a:t>
            </a:r>
            <a:r>
              <a:rPr sz="7850" spc="-550" dirty="0"/>
              <a:t>ñ</a:t>
            </a:r>
            <a:r>
              <a:rPr sz="7850" spc="-400" dirty="0"/>
              <a:t>a</a:t>
            </a:r>
            <a:r>
              <a:rPr sz="7850" spc="-1115" dirty="0"/>
              <a:t>m</a:t>
            </a:r>
            <a:r>
              <a:rPr sz="7850" spc="-484" dirty="0"/>
              <a:t>i</a:t>
            </a:r>
            <a:r>
              <a:rPr sz="7850" spc="-580" dirty="0"/>
              <a:t>e</a:t>
            </a:r>
            <a:r>
              <a:rPr sz="7850" spc="-550" dirty="0"/>
              <a:t>n</a:t>
            </a:r>
            <a:r>
              <a:rPr sz="7850" spc="120" dirty="0"/>
              <a:t>t</a:t>
            </a:r>
            <a:r>
              <a:rPr sz="7850" spc="-135" dirty="0"/>
              <a:t>o  </a:t>
            </a:r>
            <a:r>
              <a:rPr sz="7850" spc="-5" dirty="0"/>
              <a:t>a</a:t>
            </a:r>
            <a:r>
              <a:rPr sz="7850" spc="-915" dirty="0"/>
              <a:t> </a:t>
            </a:r>
            <a:r>
              <a:rPr sz="7850" spc="-470" dirty="0"/>
              <a:t>l</a:t>
            </a:r>
            <a:r>
              <a:rPr sz="7850" spc="-5" dirty="0"/>
              <a:t>a</a:t>
            </a:r>
            <a:r>
              <a:rPr sz="7850" spc="-915" dirty="0"/>
              <a:t> </a:t>
            </a:r>
            <a:r>
              <a:rPr sz="7850" spc="-520" dirty="0"/>
              <a:t>J</a:t>
            </a:r>
            <a:r>
              <a:rPr sz="7850" spc="-540" dirty="0"/>
              <a:t>u</a:t>
            </a:r>
            <a:r>
              <a:rPr sz="7850" spc="-165" dirty="0"/>
              <a:t>b</a:t>
            </a:r>
            <a:r>
              <a:rPr sz="7850" spc="-484" dirty="0"/>
              <a:t>i</a:t>
            </a:r>
            <a:r>
              <a:rPr sz="7850" spc="-470" dirty="0"/>
              <a:t>l</a:t>
            </a:r>
            <a:r>
              <a:rPr sz="7850" spc="-400" dirty="0"/>
              <a:t>a</a:t>
            </a:r>
            <a:r>
              <a:rPr sz="7850" spc="-315" dirty="0"/>
              <a:t>c</a:t>
            </a:r>
            <a:r>
              <a:rPr sz="7850" spc="-484" dirty="0"/>
              <a:t>i</a:t>
            </a:r>
            <a:r>
              <a:rPr sz="7850" spc="-360" dirty="0"/>
              <a:t>ó</a:t>
            </a:r>
            <a:r>
              <a:rPr sz="7850" spc="-155" dirty="0"/>
              <a:t>n</a:t>
            </a:r>
            <a:endParaRPr sz="7850"/>
          </a:p>
        </p:txBody>
      </p:sp>
      <p:sp>
        <p:nvSpPr>
          <p:cNvPr id="5" name="object 5"/>
          <p:cNvSpPr/>
          <p:nvPr/>
        </p:nvSpPr>
        <p:spPr>
          <a:xfrm>
            <a:off x="4622732" y="604967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6" y="57135"/>
                </a:moveTo>
                <a:lnTo>
                  <a:pt x="24779" y="57135"/>
                </a:lnTo>
                <a:lnTo>
                  <a:pt x="21135" y="56410"/>
                </a:lnTo>
                <a:lnTo>
                  <a:pt x="0" y="32356"/>
                </a:lnTo>
                <a:lnTo>
                  <a:pt x="0" y="24779"/>
                </a:lnTo>
                <a:lnTo>
                  <a:pt x="24779" y="0"/>
                </a:lnTo>
                <a:lnTo>
                  <a:pt x="32356" y="0"/>
                </a:lnTo>
                <a:lnTo>
                  <a:pt x="57135" y="28567"/>
                </a:lnTo>
                <a:lnTo>
                  <a:pt x="57135" y="32356"/>
                </a:lnTo>
                <a:lnTo>
                  <a:pt x="32356" y="57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21390" y="5240642"/>
            <a:ext cx="4111625" cy="3010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655">
              <a:lnSpc>
                <a:spcPct val="100000"/>
              </a:lnSpc>
              <a:spcBef>
                <a:spcPts val="95"/>
              </a:spcBef>
            </a:pPr>
            <a:r>
              <a:rPr sz="3000" b="1" spc="75" dirty="0">
                <a:solidFill>
                  <a:srgbClr val="004279"/>
                </a:solidFill>
                <a:latin typeface="Arial"/>
                <a:cs typeface="Arial"/>
              </a:rPr>
              <a:t>para</a:t>
            </a:r>
            <a:r>
              <a:rPr sz="3000" b="1" spc="-35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004279"/>
                </a:solidFill>
                <a:latin typeface="Arial"/>
                <a:cs typeface="Arial"/>
              </a:rPr>
              <a:t>la</a:t>
            </a:r>
            <a:r>
              <a:rPr sz="3000" b="1" spc="-35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70" dirty="0">
                <a:solidFill>
                  <a:srgbClr val="004279"/>
                </a:solidFill>
                <a:latin typeface="Arial"/>
                <a:cs typeface="Arial"/>
              </a:rPr>
              <a:t>sociedad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El</a:t>
            </a:r>
            <a:r>
              <a:rPr sz="1800" spc="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25" dirty="0">
                <a:solidFill>
                  <a:srgbClr val="61614E"/>
                </a:solidFill>
                <a:latin typeface="Arial MT"/>
                <a:cs typeface="Arial MT"/>
              </a:rPr>
              <a:t>reto</a:t>
            </a:r>
            <a:r>
              <a:rPr sz="1800" spc="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25" dirty="0">
                <a:solidFill>
                  <a:srgbClr val="61614E"/>
                </a:solidFill>
                <a:latin typeface="Arial MT"/>
                <a:cs typeface="Arial MT"/>
              </a:rPr>
              <a:t>demográfico</a:t>
            </a:r>
            <a:r>
              <a:rPr sz="1800" spc="22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61614E"/>
                </a:solidFill>
                <a:latin typeface="Arial MT"/>
                <a:cs typeface="Arial MT"/>
              </a:rPr>
              <a:t>impacta</a:t>
            </a:r>
            <a:r>
              <a:rPr sz="1800" spc="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20" dirty="0">
                <a:solidFill>
                  <a:srgbClr val="61614E"/>
                </a:solidFill>
                <a:latin typeface="Arial MT"/>
                <a:cs typeface="Arial MT"/>
              </a:rPr>
              <a:t>en</a:t>
            </a:r>
            <a:r>
              <a:rPr sz="1800" spc="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30" dirty="0">
                <a:solidFill>
                  <a:srgbClr val="61614E"/>
                </a:solidFill>
                <a:latin typeface="Arial MT"/>
                <a:cs typeface="Arial MT"/>
              </a:rPr>
              <a:t>el</a:t>
            </a:r>
            <a:endParaRPr sz="1800">
              <a:latin typeface="Arial MT"/>
              <a:cs typeface="Arial MT"/>
            </a:endParaRPr>
          </a:p>
          <a:p>
            <a:pPr marL="12700" marR="10160">
              <a:lnSpc>
                <a:spcPct val="125000"/>
              </a:lnSpc>
            </a:pPr>
            <a:r>
              <a:rPr sz="1800" spc="70" dirty="0">
                <a:solidFill>
                  <a:srgbClr val="61614E"/>
                </a:solidFill>
                <a:latin typeface="Arial MT"/>
                <a:cs typeface="Arial MT"/>
              </a:rPr>
              <a:t>empleo,</a:t>
            </a:r>
            <a:r>
              <a:rPr sz="1800" spc="22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55" dirty="0">
                <a:solidFill>
                  <a:srgbClr val="61614E"/>
                </a:solidFill>
                <a:latin typeface="Arial MT"/>
                <a:cs typeface="Arial MT"/>
              </a:rPr>
              <a:t>la</a:t>
            </a:r>
            <a:r>
              <a:rPr sz="1800" spc="22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14" dirty="0">
                <a:solidFill>
                  <a:srgbClr val="61614E"/>
                </a:solidFill>
                <a:latin typeface="Arial MT"/>
                <a:cs typeface="Arial MT"/>
              </a:rPr>
              <a:t>atención</a:t>
            </a:r>
            <a:r>
              <a:rPr sz="1800" spc="22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61614E"/>
                </a:solidFill>
                <a:latin typeface="Arial MT"/>
                <a:cs typeface="Arial MT"/>
              </a:rPr>
              <a:t>socio</a:t>
            </a:r>
            <a:r>
              <a:rPr sz="1800" spc="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20" dirty="0">
                <a:solidFill>
                  <a:srgbClr val="61614E"/>
                </a:solidFill>
                <a:latin typeface="Arial MT"/>
                <a:cs typeface="Arial MT"/>
              </a:rPr>
              <a:t>sanitaria, </a:t>
            </a:r>
            <a:r>
              <a:rPr sz="1800" spc="-48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61614E"/>
                </a:solidFill>
                <a:latin typeface="Arial MT"/>
                <a:cs typeface="Arial MT"/>
              </a:rPr>
              <a:t>pensiones,</a:t>
            </a:r>
            <a:r>
              <a:rPr sz="1800" spc="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25" dirty="0">
                <a:solidFill>
                  <a:srgbClr val="61614E"/>
                </a:solidFill>
                <a:latin typeface="Arial MT"/>
                <a:cs typeface="Arial MT"/>
              </a:rPr>
              <a:t>los</a:t>
            </a:r>
            <a:r>
              <a:rPr sz="1800" spc="22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61614E"/>
                </a:solidFill>
                <a:latin typeface="Arial MT"/>
                <a:cs typeface="Arial MT"/>
              </a:rPr>
              <a:t>patrones</a:t>
            </a:r>
            <a:r>
              <a:rPr sz="1800" spc="22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61614E"/>
                </a:solidFill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60" dirty="0">
                <a:solidFill>
                  <a:srgbClr val="61614E"/>
                </a:solidFill>
                <a:latin typeface="Arial MT"/>
                <a:cs typeface="Arial MT"/>
              </a:rPr>
              <a:t>consumo,</a:t>
            </a:r>
            <a:r>
              <a:rPr sz="1800" spc="21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40" dirty="0">
                <a:solidFill>
                  <a:srgbClr val="61614E"/>
                </a:solidFill>
                <a:latin typeface="Arial MT"/>
                <a:cs typeface="Arial MT"/>
              </a:rPr>
              <a:t>las</a:t>
            </a:r>
            <a:r>
              <a:rPr sz="1800" spc="22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14" dirty="0">
                <a:solidFill>
                  <a:srgbClr val="61614E"/>
                </a:solidFill>
                <a:latin typeface="Arial MT"/>
                <a:cs typeface="Arial MT"/>
              </a:rPr>
              <a:t>educación,</a:t>
            </a:r>
            <a:r>
              <a:rPr sz="1800" spc="22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40" dirty="0">
                <a:solidFill>
                  <a:srgbClr val="61614E"/>
                </a:solidFill>
                <a:latin typeface="Arial MT"/>
                <a:cs typeface="Arial MT"/>
              </a:rPr>
              <a:t>las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25000"/>
              </a:lnSpc>
            </a:pPr>
            <a:r>
              <a:rPr sz="1800" spc="100" dirty="0">
                <a:solidFill>
                  <a:srgbClr val="61614E"/>
                </a:solidFill>
                <a:latin typeface="Arial MT"/>
                <a:cs typeface="Arial MT"/>
              </a:rPr>
              <a:t>relaciones, </a:t>
            </a:r>
            <a:r>
              <a:rPr sz="1800" spc="40" dirty="0">
                <a:solidFill>
                  <a:srgbClr val="61614E"/>
                </a:solidFill>
                <a:latin typeface="Arial MT"/>
                <a:cs typeface="Arial MT"/>
              </a:rPr>
              <a:t>las</a:t>
            </a:r>
            <a:r>
              <a:rPr sz="1800" spc="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05" dirty="0">
                <a:solidFill>
                  <a:srgbClr val="61614E"/>
                </a:solidFill>
                <a:latin typeface="Arial MT"/>
                <a:cs typeface="Arial MT"/>
              </a:rPr>
              <a:t>despoblación </a:t>
            </a:r>
            <a:r>
              <a:rPr sz="1800" spc="114" dirty="0">
                <a:solidFill>
                  <a:srgbClr val="61614E"/>
                </a:solidFill>
                <a:latin typeface="Arial MT"/>
                <a:cs typeface="Arial MT"/>
              </a:rPr>
              <a:t>rural. </a:t>
            </a:r>
            <a:r>
              <a:rPr sz="1800" spc="12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75" dirty="0">
                <a:solidFill>
                  <a:srgbClr val="61614E"/>
                </a:solidFill>
                <a:latin typeface="Arial MT"/>
                <a:cs typeface="Arial MT"/>
              </a:rPr>
              <a:t>Merma</a:t>
            </a:r>
            <a:r>
              <a:rPr sz="1800" spc="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80" dirty="0">
                <a:solidFill>
                  <a:srgbClr val="61614E"/>
                </a:solidFill>
                <a:latin typeface="Arial MT"/>
                <a:cs typeface="Arial MT"/>
              </a:rPr>
              <a:t>del</a:t>
            </a:r>
            <a:r>
              <a:rPr sz="1800" spc="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25" dirty="0">
                <a:solidFill>
                  <a:srgbClr val="61614E"/>
                </a:solidFill>
                <a:latin typeface="Arial MT"/>
                <a:cs typeface="Arial MT"/>
              </a:rPr>
              <a:t>talento</a:t>
            </a:r>
            <a:r>
              <a:rPr sz="1800" spc="22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40" dirty="0">
                <a:solidFill>
                  <a:srgbClr val="61614E"/>
                </a:solidFill>
                <a:latin typeface="Arial MT"/>
                <a:cs typeface="Arial MT"/>
              </a:rPr>
              <a:t>corporativo</a:t>
            </a:r>
            <a:r>
              <a:rPr sz="1800" spc="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61614E"/>
                </a:solidFill>
                <a:latin typeface="Arial MT"/>
                <a:cs typeface="Arial MT"/>
              </a:rPr>
              <a:t>y</a:t>
            </a:r>
            <a:r>
              <a:rPr sz="1800" spc="22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1800" spc="-48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10" dirty="0">
                <a:solidFill>
                  <a:srgbClr val="61614E"/>
                </a:solidFill>
                <a:latin typeface="Arial MT"/>
                <a:cs typeface="Arial MT"/>
              </a:rPr>
              <a:t>experiencia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22732" y="776375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6" y="57135"/>
                </a:moveTo>
                <a:lnTo>
                  <a:pt x="24779" y="57135"/>
                </a:lnTo>
                <a:lnTo>
                  <a:pt x="21135" y="56410"/>
                </a:lnTo>
                <a:lnTo>
                  <a:pt x="0" y="32356"/>
                </a:lnTo>
                <a:lnTo>
                  <a:pt x="0" y="24779"/>
                </a:lnTo>
                <a:lnTo>
                  <a:pt x="24779" y="0"/>
                </a:lnTo>
                <a:lnTo>
                  <a:pt x="32356" y="0"/>
                </a:lnTo>
                <a:lnTo>
                  <a:pt x="57135" y="28567"/>
                </a:lnTo>
                <a:lnTo>
                  <a:pt x="57135" y="32356"/>
                </a:lnTo>
                <a:lnTo>
                  <a:pt x="32356" y="57135"/>
                </a:lnTo>
                <a:close/>
              </a:path>
            </a:pathLst>
          </a:custGeom>
          <a:solidFill>
            <a:srgbClr val="616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67500" y="604967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6" y="57135"/>
                </a:moveTo>
                <a:lnTo>
                  <a:pt x="24779" y="57135"/>
                </a:lnTo>
                <a:lnTo>
                  <a:pt x="21135" y="56410"/>
                </a:lnTo>
                <a:lnTo>
                  <a:pt x="0" y="32356"/>
                </a:lnTo>
                <a:lnTo>
                  <a:pt x="0" y="24779"/>
                </a:lnTo>
                <a:lnTo>
                  <a:pt x="24779" y="0"/>
                </a:lnTo>
                <a:lnTo>
                  <a:pt x="32356" y="0"/>
                </a:lnTo>
                <a:lnTo>
                  <a:pt x="57135" y="28567"/>
                </a:lnTo>
                <a:lnTo>
                  <a:pt x="57135" y="32356"/>
                </a:lnTo>
                <a:lnTo>
                  <a:pt x="32356" y="57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2882" y="2517701"/>
            <a:ext cx="10920302" cy="26162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666158" y="5048616"/>
            <a:ext cx="4038600" cy="3202305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2010"/>
              </a:spcBef>
            </a:pPr>
            <a:r>
              <a:rPr sz="3000" b="1" spc="75" dirty="0">
                <a:solidFill>
                  <a:srgbClr val="004279"/>
                </a:solidFill>
                <a:latin typeface="Arial"/>
                <a:cs typeface="Arial"/>
              </a:rPr>
              <a:t>para</a:t>
            </a:r>
            <a:r>
              <a:rPr sz="3000" b="1" spc="-35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120" dirty="0">
                <a:solidFill>
                  <a:srgbClr val="004279"/>
                </a:solidFill>
                <a:latin typeface="Arial"/>
                <a:cs typeface="Arial"/>
              </a:rPr>
              <a:t>las</a:t>
            </a:r>
            <a:r>
              <a:rPr sz="3000" b="1" spc="-30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70" dirty="0">
                <a:solidFill>
                  <a:srgbClr val="004279"/>
                </a:solidFill>
                <a:latin typeface="Arial"/>
                <a:cs typeface="Arial"/>
              </a:rPr>
              <a:t>empresas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605"/>
              </a:spcBef>
            </a:pP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Propuesta: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realizar 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un 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servicio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180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acompañamiento 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 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empleados </a:t>
            </a:r>
            <a:r>
              <a:rPr sz="1800" spc="10" dirty="0">
                <a:solidFill>
                  <a:srgbClr val="61614E"/>
                </a:solidFill>
                <a:latin typeface="Arial MT"/>
                <a:cs typeface="Arial MT"/>
              </a:rPr>
              <a:t>por </a:t>
            </a:r>
            <a:r>
              <a:rPr sz="1800" spc="30" dirty="0">
                <a:solidFill>
                  <a:srgbClr val="61614E"/>
                </a:solidFill>
                <a:latin typeface="Arial MT"/>
                <a:cs typeface="Arial MT"/>
              </a:rPr>
              <a:t>parte </a:t>
            </a:r>
            <a:r>
              <a:rPr sz="1800" spc="-49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40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6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800" spc="-21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-70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800" spc="-160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1800" spc="-70" dirty="0">
                <a:solidFill>
                  <a:srgbClr val="61614E"/>
                </a:solidFill>
                <a:latin typeface="Arial MT"/>
                <a:cs typeface="Arial MT"/>
              </a:rPr>
              <a:t>.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60" dirty="0">
                <a:solidFill>
                  <a:srgbClr val="61614E"/>
                </a:solidFill>
                <a:latin typeface="Arial MT"/>
                <a:cs typeface="Arial MT"/>
              </a:rPr>
              <a:t>U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0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1800" spc="8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10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8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10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800" dirty="0">
                <a:solidFill>
                  <a:srgbClr val="61614E"/>
                </a:solidFill>
                <a:latin typeface="Arial MT"/>
                <a:cs typeface="Arial MT"/>
              </a:rPr>
              <a:t>ó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1800" spc="114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60" dirty="0">
                <a:solidFill>
                  <a:srgbClr val="61614E"/>
                </a:solidFill>
                <a:latin typeface="Arial MT"/>
                <a:cs typeface="Arial MT"/>
              </a:rPr>
              <a:t>g</a:t>
            </a:r>
            <a:r>
              <a:rPr sz="1800" spc="8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1800" spc="25" dirty="0">
                <a:solidFill>
                  <a:srgbClr val="61614E"/>
                </a:solidFill>
                <a:latin typeface="Arial MT"/>
                <a:cs typeface="Arial MT"/>
              </a:rPr>
              <a:t>,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40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e  </a:t>
            </a:r>
            <a:r>
              <a:rPr sz="1800" spc="20" dirty="0">
                <a:solidFill>
                  <a:srgbClr val="61614E"/>
                </a:solidFill>
                <a:latin typeface="Arial MT"/>
                <a:cs typeface="Arial MT"/>
              </a:rPr>
              <a:t>cara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85" dirty="0">
                <a:solidFill>
                  <a:srgbClr val="61614E"/>
                </a:solidFill>
                <a:latin typeface="Arial MT"/>
                <a:cs typeface="Arial MT"/>
              </a:rPr>
              <a:t>su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desvinculación.</a:t>
            </a:r>
            <a:endParaRPr sz="1800">
              <a:latin typeface="Arial MT"/>
              <a:cs typeface="Arial MT"/>
            </a:endParaRPr>
          </a:p>
          <a:p>
            <a:pPr marL="12700" marR="365125">
              <a:lnSpc>
                <a:spcPct val="125000"/>
              </a:lnSpc>
            </a:pPr>
            <a:r>
              <a:rPr sz="1800" spc="-15" dirty="0">
                <a:solidFill>
                  <a:srgbClr val="61614E"/>
                </a:solidFill>
                <a:latin typeface="Arial MT"/>
                <a:cs typeface="Arial MT"/>
              </a:rPr>
              <a:t>Sugerencia: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inclusión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de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61614E"/>
                </a:solidFill>
                <a:latin typeface="Arial MT"/>
                <a:cs typeface="Arial MT"/>
              </a:rPr>
              <a:t>la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45" dirty="0">
                <a:solidFill>
                  <a:srgbClr val="61614E"/>
                </a:solidFill>
                <a:latin typeface="Arial MT"/>
                <a:cs typeface="Arial MT"/>
              </a:rPr>
              <a:t>oferta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1800" spc="-48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acompañamiento 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 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empleados 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en </a:t>
            </a:r>
            <a:r>
              <a:rPr sz="1800" spc="-15" dirty="0">
                <a:solidFill>
                  <a:srgbClr val="61614E"/>
                </a:solidFill>
                <a:latin typeface="Arial MT"/>
                <a:cs typeface="Arial MT"/>
              </a:rPr>
              <a:t>la 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-13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800" spc="114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1800" spc="8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114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60" dirty="0">
                <a:solidFill>
                  <a:srgbClr val="61614E"/>
                </a:solidFill>
                <a:latin typeface="Arial MT"/>
                <a:cs typeface="Arial MT"/>
              </a:rPr>
              <a:t>g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40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2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800" spc="-16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800" spc="-70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-175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1800" spc="10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1800" spc="8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-13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8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1800" spc="-70" dirty="0">
                <a:solidFill>
                  <a:srgbClr val="61614E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27370" y="5043976"/>
            <a:ext cx="3785235" cy="3895725"/>
          </a:xfrm>
          <a:prstGeom prst="rect">
            <a:avLst/>
          </a:prstGeom>
        </p:spPr>
        <p:txBody>
          <a:bodyPr vert="horz" wrap="square" lIns="0" tIns="25971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2045"/>
              </a:spcBef>
            </a:pPr>
            <a:r>
              <a:rPr sz="3000" b="1" spc="-70" dirty="0">
                <a:solidFill>
                  <a:srgbClr val="004279"/>
                </a:solidFill>
                <a:latin typeface="Arial"/>
                <a:cs typeface="Arial"/>
              </a:rPr>
              <a:t>p</a:t>
            </a:r>
            <a:r>
              <a:rPr sz="3000" b="1" spc="145" dirty="0">
                <a:solidFill>
                  <a:srgbClr val="004279"/>
                </a:solidFill>
                <a:latin typeface="Arial"/>
                <a:cs typeface="Arial"/>
              </a:rPr>
              <a:t>a</a:t>
            </a:r>
            <a:r>
              <a:rPr sz="3000" b="1" spc="60" dirty="0">
                <a:solidFill>
                  <a:srgbClr val="004279"/>
                </a:solidFill>
                <a:latin typeface="Arial"/>
                <a:cs typeface="Arial"/>
              </a:rPr>
              <a:t>r</a:t>
            </a:r>
            <a:r>
              <a:rPr sz="3000" b="1" spc="150" dirty="0">
                <a:solidFill>
                  <a:srgbClr val="004279"/>
                </a:solidFill>
                <a:latin typeface="Arial"/>
                <a:cs typeface="Arial"/>
              </a:rPr>
              <a:t>a</a:t>
            </a:r>
            <a:r>
              <a:rPr sz="3000" b="1" spc="-10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160" dirty="0">
                <a:solidFill>
                  <a:srgbClr val="004279"/>
                </a:solidFill>
                <a:latin typeface="Arial"/>
                <a:cs typeface="Arial"/>
              </a:rPr>
              <a:t>l</a:t>
            </a:r>
            <a:r>
              <a:rPr sz="3000" b="1" spc="-120" dirty="0">
                <a:solidFill>
                  <a:srgbClr val="004279"/>
                </a:solidFill>
                <a:latin typeface="Arial"/>
                <a:cs typeface="Arial"/>
              </a:rPr>
              <a:t>o</a:t>
            </a:r>
            <a:r>
              <a:rPr sz="3000" b="1" spc="-345" dirty="0">
                <a:solidFill>
                  <a:srgbClr val="004279"/>
                </a:solidFill>
                <a:latin typeface="Arial"/>
                <a:cs typeface="Arial"/>
              </a:rPr>
              <a:t>s</a:t>
            </a:r>
            <a:r>
              <a:rPr sz="3000" b="1" spc="-10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004279"/>
                </a:solidFill>
                <a:latin typeface="Arial"/>
                <a:cs typeface="Arial"/>
              </a:rPr>
              <a:t>j</a:t>
            </a:r>
            <a:r>
              <a:rPr sz="3000" b="1" spc="-210" dirty="0">
                <a:solidFill>
                  <a:srgbClr val="004279"/>
                </a:solidFill>
                <a:latin typeface="Arial"/>
                <a:cs typeface="Arial"/>
              </a:rPr>
              <a:t>u</a:t>
            </a:r>
            <a:r>
              <a:rPr sz="3000" b="1" spc="-70" dirty="0">
                <a:solidFill>
                  <a:srgbClr val="004279"/>
                </a:solidFill>
                <a:latin typeface="Arial"/>
                <a:cs typeface="Arial"/>
              </a:rPr>
              <a:t>b</a:t>
            </a:r>
            <a:r>
              <a:rPr sz="3000" b="1" spc="-80" dirty="0">
                <a:solidFill>
                  <a:srgbClr val="004279"/>
                </a:solidFill>
                <a:latin typeface="Arial"/>
                <a:cs typeface="Arial"/>
              </a:rPr>
              <a:t>i</a:t>
            </a:r>
            <a:r>
              <a:rPr sz="3000" b="1" spc="-160" dirty="0">
                <a:solidFill>
                  <a:srgbClr val="004279"/>
                </a:solidFill>
                <a:latin typeface="Arial"/>
                <a:cs typeface="Arial"/>
              </a:rPr>
              <a:t>l</a:t>
            </a:r>
            <a:r>
              <a:rPr sz="3000" b="1" spc="145" dirty="0">
                <a:solidFill>
                  <a:srgbClr val="004279"/>
                </a:solidFill>
                <a:latin typeface="Arial"/>
                <a:cs typeface="Arial"/>
              </a:rPr>
              <a:t>a</a:t>
            </a:r>
            <a:r>
              <a:rPr sz="3000" b="1" spc="-70" dirty="0">
                <a:solidFill>
                  <a:srgbClr val="004279"/>
                </a:solidFill>
                <a:latin typeface="Arial"/>
                <a:cs typeface="Arial"/>
              </a:rPr>
              <a:t>d</a:t>
            </a:r>
            <a:r>
              <a:rPr sz="3000" b="1" spc="-120" dirty="0">
                <a:solidFill>
                  <a:srgbClr val="004279"/>
                </a:solidFill>
                <a:latin typeface="Arial"/>
                <a:cs typeface="Arial"/>
              </a:rPr>
              <a:t>o</a:t>
            </a:r>
            <a:r>
              <a:rPr sz="3000" b="1" spc="-345" dirty="0">
                <a:solidFill>
                  <a:srgbClr val="004279"/>
                </a:solidFill>
                <a:latin typeface="Arial"/>
                <a:cs typeface="Arial"/>
              </a:rPr>
              <a:t>s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630"/>
              </a:spcBef>
            </a:pPr>
            <a:r>
              <a:rPr sz="1800" spc="-85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0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8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800" spc="-13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800" spc="-5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20" dirty="0">
                <a:solidFill>
                  <a:srgbClr val="61614E"/>
                </a:solidFill>
                <a:latin typeface="Arial MT"/>
                <a:cs typeface="Arial MT"/>
              </a:rPr>
              <a:t>q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u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3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25" dirty="0">
                <a:solidFill>
                  <a:srgbClr val="61614E"/>
                </a:solidFill>
                <a:latin typeface="Arial MT"/>
                <a:cs typeface="Arial MT"/>
              </a:rPr>
              <a:t>j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u</a:t>
            </a:r>
            <a:r>
              <a:rPr sz="1800" spc="45" dirty="0">
                <a:solidFill>
                  <a:srgbClr val="61614E"/>
                </a:solidFill>
                <a:latin typeface="Arial MT"/>
                <a:cs typeface="Arial MT"/>
              </a:rPr>
              <a:t>b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3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14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20" dirty="0">
                <a:solidFill>
                  <a:srgbClr val="61614E"/>
                </a:solidFill>
                <a:latin typeface="Arial MT"/>
                <a:cs typeface="Arial MT"/>
              </a:rPr>
              <a:t>q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u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e  </a:t>
            </a:r>
            <a:r>
              <a:rPr sz="1800" spc="10" dirty="0">
                <a:solidFill>
                  <a:srgbClr val="61614E"/>
                </a:solidFill>
                <a:latin typeface="Arial MT"/>
                <a:cs typeface="Arial MT"/>
              </a:rPr>
              <a:t>adelantar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61614E"/>
                </a:solidFill>
                <a:latin typeface="Arial MT"/>
                <a:cs typeface="Arial MT"/>
              </a:rPr>
              <a:t>una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nueva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61614E"/>
                </a:solidFill>
                <a:latin typeface="Arial MT"/>
                <a:cs typeface="Arial MT"/>
              </a:rPr>
              <a:t>etapa.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5" dirty="0">
                <a:solidFill>
                  <a:srgbClr val="61614E"/>
                </a:solidFill>
                <a:latin typeface="Arial MT"/>
                <a:cs typeface="Arial MT"/>
              </a:rPr>
              <a:t>Plan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1800" spc="-48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actuación.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Positivizar</a:t>
            </a:r>
            <a:r>
              <a:rPr sz="1800" spc="-6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el</a:t>
            </a:r>
            <a:r>
              <a:rPr sz="1800" spc="-6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cambio.</a:t>
            </a:r>
            <a:endParaRPr sz="1800">
              <a:latin typeface="Arial MT"/>
              <a:cs typeface="Arial MT"/>
            </a:endParaRPr>
          </a:p>
          <a:p>
            <a:pPr marL="12700" marR="699770">
              <a:lnSpc>
                <a:spcPct val="125000"/>
              </a:lnSpc>
            </a:pPr>
            <a:r>
              <a:rPr sz="1800" spc="-80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14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10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1800" spc="-5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1800" spc="-5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800" spc="60" dirty="0">
                <a:solidFill>
                  <a:srgbClr val="61614E"/>
                </a:solidFill>
                <a:latin typeface="Arial MT"/>
                <a:cs typeface="Arial MT"/>
              </a:rPr>
              <a:t>g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í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-13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un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80" dirty="0">
                <a:solidFill>
                  <a:srgbClr val="61614E"/>
                </a:solidFill>
                <a:latin typeface="Arial MT"/>
                <a:cs typeface="Arial MT"/>
              </a:rPr>
              <a:t>f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10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800" spc="114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40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1800" spc="-5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800" spc="8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800" spc="-70" dirty="0">
                <a:solidFill>
                  <a:srgbClr val="61614E"/>
                </a:solidFill>
                <a:latin typeface="Arial MT"/>
                <a:cs typeface="Arial MT"/>
              </a:rPr>
              <a:t>.  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Autonomía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61614E"/>
                </a:solidFill>
                <a:latin typeface="Arial MT"/>
                <a:cs typeface="Arial MT"/>
              </a:rPr>
              <a:t>personal.</a:t>
            </a:r>
            <a:endParaRPr sz="1800">
              <a:latin typeface="Arial MT"/>
              <a:cs typeface="Arial MT"/>
            </a:endParaRPr>
          </a:p>
          <a:p>
            <a:pPr marL="12700" marR="1719580">
              <a:lnSpc>
                <a:spcPct val="125000"/>
              </a:lnSpc>
            </a:pPr>
            <a:r>
              <a:rPr sz="1800" spc="-70" dirty="0">
                <a:solidFill>
                  <a:srgbClr val="61614E"/>
                </a:solidFill>
                <a:latin typeface="Arial MT"/>
                <a:cs typeface="Arial MT"/>
              </a:rPr>
              <a:t>Estímulo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61614E"/>
                </a:solidFill>
                <a:latin typeface="Arial MT"/>
                <a:cs typeface="Arial MT"/>
              </a:rPr>
              <a:t>cognitivo. </a:t>
            </a:r>
            <a:r>
              <a:rPr sz="1800" spc="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Bienestar</a:t>
            </a:r>
            <a:r>
              <a:rPr sz="1800" spc="-8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emocional.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40" dirty="0">
                <a:solidFill>
                  <a:srgbClr val="61614E"/>
                </a:solidFill>
                <a:latin typeface="Arial MT"/>
                <a:cs typeface="Arial MT"/>
              </a:rPr>
              <a:t>Actividad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65" dirty="0">
                <a:solidFill>
                  <a:srgbClr val="61614E"/>
                </a:solidFill>
                <a:latin typeface="Arial MT"/>
                <a:cs typeface="Arial MT"/>
              </a:rPr>
              <a:t>como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motor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de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61614E"/>
                </a:solidFill>
                <a:latin typeface="Arial MT"/>
                <a:cs typeface="Arial MT"/>
              </a:rPr>
              <a:t>bienestar.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467500" y="742094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6" y="57135"/>
                </a:moveTo>
                <a:lnTo>
                  <a:pt x="24779" y="57135"/>
                </a:lnTo>
                <a:lnTo>
                  <a:pt x="21135" y="56410"/>
                </a:lnTo>
                <a:lnTo>
                  <a:pt x="0" y="32356"/>
                </a:lnTo>
                <a:lnTo>
                  <a:pt x="0" y="24779"/>
                </a:lnTo>
                <a:lnTo>
                  <a:pt x="24779" y="0"/>
                </a:lnTo>
                <a:lnTo>
                  <a:pt x="32356" y="0"/>
                </a:lnTo>
                <a:lnTo>
                  <a:pt x="57135" y="28567"/>
                </a:lnTo>
                <a:lnTo>
                  <a:pt x="57135" y="32356"/>
                </a:lnTo>
                <a:lnTo>
                  <a:pt x="32356" y="57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828712" y="605246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6" y="57135"/>
                </a:moveTo>
                <a:lnTo>
                  <a:pt x="24779" y="57135"/>
                </a:lnTo>
                <a:lnTo>
                  <a:pt x="21135" y="56410"/>
                </a:lnTo>
                <a:lnTo>
                  <a:pt x="0" y="32356"/>
                </a:lnTo>
                <a:lnTo>
                  <a:pt x="0" y="24779"/>
                </a:lnTo>
                <a:lnTo>
                  <a:pt x="24779" y="0"/>
                </a:lnTo>
                <a:lnTo>
                  <a:pt x="32356" y="0"/>
                </a:lnTo>
                <a:lnTo>
                  <a:pt x="57135" y="28567"/>
                </a:lnTo>
                <a:lnTo>
                  <a:pt x="57135" y="32356"/>
                </a:lnTo>
                <a:lnTo>
                  <a:pt x="32356" y="57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28712" y="708090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6" y="57135"/>
                </a:moveTo>
                <a:lnTo>
                  <a:pt x="24779" y="57135"/>
                </a:lnTo>
                <a:lnTo>
                  <a:pt x="21135" y="56410"/>
                </a:lnTo>
                <a:lnTo>
                  <a:pt x="0" y="32356"/>
                </a:lnTo>
                <a:lnTo>
                  <a:pt x="0" y="24779"/>
                </a:lnTo>
                <a:lnTo>
                  <a:pt x="24779" y="0"/>
                </a:lnTo>
                <a:lnTo>
                  <a:pt x="32356" y="0"/>
                </a:lnTo>
                <a:lnTo>
                  <a:pt x="57135" y="28567"/>
                </a:lnTo>
                <a:lnTo>
                  <a:pt x="57135" y="32356"/>
                </a:lnTo>
                <a:lnTo>
                  <a:pt x="32356" y="57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828712" y="742372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6" y="57135"/>
                </a:moveTo>
                <a:lnTo>
                  <a:pt x="24779" y="57135"/>
                </a:lnTo>
                <a:lnTo>
                  <a:pt x="21135" y="56410"/>
                </a:lnTo>
                <a:lnTo>
                  <a:pt x="0" y="32356"/>
                </a:lnTo>
                <a:lnTo>
                  <a:pt x="0" y="24779"/>
                </a:lnTo>
                <a:lnTo>
                  <a:pt x="24779" y="0"/>
                </a:lnTo>
                <a:lnTo>
                  <a:pt x="32356" y="0"/>
                </a:lnTo>
                <a:lnTo>
                  <a:pt x="57135" y="28567"/>
                </a:lnTo>
                <a:lnTo>
                  <a:pt x="57135" y="32356"/>
                </a:lnTo>
                <a:lnTo>
                  <a:pt x="32356" y="57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828712" y="776654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6" y="57135"/>
                </a:moveTo>
                <a:lnTo>
                  <a:pt x="24779" y="57135"/>
                </a:lnTo>
                <a:lnTo>
                  <a:pt x="21135" y="56410"/>
                </a:lnTo>
                <a:lnTo>
                  <a:pt x="0" y="32356"/>
                </a:lnTo>
                <a:lnTo>
                  <a:pt x="0" y="24779"/>
                </a:lnTo>
                <a:lnTo>
                  <a:pt x="24779" y="0"/>
                </a:lnTo>
                <a:lnTo>
                  <a:pt x="32356" y="0"/>
                </a:lnTo>
                <a:lnTo>
                  <a:pt x="57135" y="28567"/>
                </a:lnTo>
                <a:lnTo>
                  <a:pt x="57135" y="32356"/>
                </a:lnTo>
                <a:lnTo>
                  <a:pt x="32356" y="57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28712" y="810935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6" y="57135"/>
                </a:moveTo>
                <a:lnTo>
                  <a:pt x="24779" y="57135"/>
                </a:lnTo>
                <a:lnTo>
                  <a:pt x="21135" y="56410"/>
                </a:lnTo>
                <a:lnTo>
                  <a:pt x="0" y="32356"/>
                </a:lnTo>
                <a:lnTo>
                  <a:pt x="0" y="24779"/>
                </a:lnTo>
                <a:lnTo>
                  <a:pt x="24779" y="0"/>
                </a:lnTo>
                <a:lnTo>
                  <a:pt x="32356" y="0"/>
                </a:lnTo>
                <a:lnTo>
                  <a:pt x="57135" y="28567"/>
                </a:lnTo>
                <a:lnTo>
                  <a:pt x="57135" y="32356"/>
                </a:lnTo>
                <a:lnTo>
                  <a:pt x="32356" y="57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28712" y="845217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6" y="57135"/>
                </a:moveTo>
                <a:lnTo>
                  <a:pt x="24779" y="57135"/>
                </a:lnTo>
                <a:lnTo>
                  <a:pt x="21135" y="56410"/>
                </a:lnTo>
                <a:lnTo>
                  <a:pt x="0" y="32356"/>
                </a:lnTo>
                <a:lnTo>
                  <a:pt x="0" y="24779"/>
                </a:lnTo>
                <a:lnTo>
                  <a:pt x="24779" y="0"/>
                </a:lnTo>
                <a:lnTo>
                  <a:pt x="32356" y="0"/>
                </a:lnTo>
                <a:lnTo>
                  <a:pt x="57135" y="28567"/>
                </a:lnTo>
                <a:lnTo>
                  <a:pt x="57135" y="32356"/>
                </a:lnTo>
                <a:lnTo>
                  <a:pt x="32356" y="57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28712" y="879498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56" y="57135"/>
                </a:moveTo>
                <a:lnTo>
                  <a:pt x="24779" y="57135"/>
                </a:lnTo>
                <a:lnTo>
                  <a:pt x="21135" y="56410"/>
                </a:lnTo>
                <a:lnTo>
                  <a:pt x="0" y="32356"/>
                </a:lnTo>
                <a:lnTo>
                  <a:pt x="0" y="24779"/>
                </a:lnTo>
                <a:lnTo>
                  <a:pt x="24779" y="0"/>
                </a:lnTo>
                <a:lnTo>
                  <a:pt x="32356" y="0"/>
                </a:lnTo>
                <a:lnTo>
                  <a:pt x="57135" y="28567"/>
                </a:lnTo>
                <a:lnTo>
                  <a:pt x="57135" y="32356"/>
                </a:lnTo>
                <a:lnTo>
                  <a:pt x="32356" y="571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302" y="206711"/>
            <a:ext cx="5275580" cy="916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0" b="1" spc="7965" dirty="0">
                <a:solidFill>
                  <a:srgbClr val="004279"/>
                </a:solidFill>
                <a:latin typeface="Arial"/>
                <a:cs typeface="Arial"/>
              </a:rPr>
              <a:t>9</a:t>
            </a:r>
            <a:endParaRPr sz="60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1532" y="9176086"/>
            <a:ext cx="6000750" cy="200025"/>
          </a:xfrm>
          <a:custGeom>
            <a:avLst/>
            <a:gdLst/>
            <a:ahLst/>
            <a:cxnLst/>
            <a:rect l="l" t="t" r="r" b="b"/>
            <a:pathLst>
              <a:path w="6000750" h="200025">
                <a:moveTo>
                  <a:pt x="0" y="0"/>
                </a:moveTo>
                <a:lnTo>
                  <a:pt x="6000749" y="0"/>
                </a:lnTo>
                <a:lnTo>
                  <a:pt x="6000749" y="200024"/>
                </a:lnTo>
                <a:lnTo>
                  <a:pt x="0" y="200024"/>
                </a:lnTo>
                <a:lnTo>
                  <a:pt x="0" y="0"/>
                </a:lnTo>
                <a:close/>
              </a:path>
            </a:pathLst>
          </a:custGeom>
          <a:solidFill>
            <a:srgbClr val="004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34492" y="413557"/>
            <a:ext cx="10303510" cy="2171065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12700" marR="5080">
              <a:lnSpc>
                <a:spcPct val="78800"/>
              </a:lnSpc>
              <a:spcBef>
                <a:spcPts val="2135"/>
              </a:spcBef>
            </a:pPr>
            <a:r>
              <a:rPr sz="7850" spc="-1040" dirty="0"/>
              <a:t>P</a:t>
            </a:r>
            <a:r>
              <a:rPr sz="7850" spc="-30" dirty="0"/>
              <a:t>r</a:t>
            </a:r>
            <a:r>
              <a:rPr sz="7850" spc="-600" dirty="0"/>
              <a:t>o</a:t>
            </a:r>
            <a:r>
              <a:rPr sz="7850" spc="-100" dirty="0"/>
              <a:t>g</a:t>
            </a:r>
            <a:r>
              <a:rPr sz="7850" spc="-30" dirty="0"/>
              <a:t>r</a:t>
            </a:r>
            <a:r>
              <a:rPr sz="7850" spc="-400" dirty="0"/>
              <a:t>a</a:t>
            </a:r>
            <a:r>
              <a:rPr sz="7850" spc="-1115" dirty="0"/>
              <a:t>m</a:t>
            </a:r>
            <a:r>
              <a:rPr sz="7850" spc="-400" dirty="0"/>
              <a:t>a</a:t>
            </a:r>
            <a:r>
              <a:rPr sz="7850" spc="-535" dirty="0"/>
              <a:t>s</a:t>
            </a:r>
            <a:r>
              <a:rPr sz="7850" spc="-915" dirty="0"/>
              <a:t> </a:t>
            </a:r>
            <a:r>
              <a:rPr sz="7850" spc="-195" dirty="0"/>
              <a:t>d</a:t>
            </a:r>
            <a:r>
              <a:rPr sz="7850" spc="-484" dirty="0"/>
              <a:t>i</a:t>
            </a:r>
            <a:r>
              <a:rPr sz="7850" spc="-930" dirty="0"/>
              <a:t>s</a:t>
            </a:r>
            <a:r>
              <a:rPr sz="7850" spc="-1115" dirty="0"/>
              <a:t>m</a:t>
            </a:r>
            <a:r>
              <a:rPr sz="7850" spc="-484" dirty="0"/>
              <a:t>i</a:t>
            </a:r>
            <a:r>
              <a:rPr sz="7850" spc="-550" dirty="0"/>
              <a:t>n</a:t>
            </a:r>
            <a:r>
              <a:rPr sz="7850" spc="-540" dirty="0"/>
              <a:t>u</a:t>
            </a:r>
            <a:r>
              <a:rPr sz="7850" spc="-315" dirty="0"/>
              <a:t>c</a:t>
            </a:r>
            <a:r>
              <a:rPr sz="7850" spc="-484" dirty="0"/>
              <a:t>i</a:t>
            </a:r>
            <a:r>
              <a:rPr sz="7850" spc="-360" dirty="0"/>
              <a:t>ó</a:t>
            </a:r>
            <a:r>
              <a:rPr sz="7850" spc="-155" dirty="0"/>
              <a:t>n</a:t>
            </a:r>
            <a:r>
              <a:rPr sz="7850" spc="-915" dirty="0"/>
              <a:t> </a:t>
            </a:r>
            <a:r>
              <a:rPr sz="7850" spc="-195" dirty="0"/>
              <a:t>d</a:t>
            </a:r>
            <a:r>
              <a:rPr sz="7850" spc="-125" dirty="0"/>
              <a:t>e  </a:t>
            </a:r>
            <a:r>
              <a:rPr sz="7850" spc="-900" dirty="0"/>
              <a:t>B</a:t>
            </a:r>
            <a:r>
              <a:rPr sz="7850" spc="-30" dirty="0"/>
              <a:t>r</a:t>
            </a:r>
            <a:r>
              <a:rPr sz="7850" spc="-580" dirty="0"/>
              <a:t>e</a:t>
            </a:r>
            <a:r>
              <a:rPr sz="7850" spc="-315" dirty="0"/>
              <a:t>c</a:t>
            </a:r>
            <a:r>
              <a:rPr sz="7850" spc="-484" dirty="0"/>
              <a:t>h</a:t>
            </a:r>
            <a:r>
              <a:rPr sz="7850" spc="-5" dirty="0"/>
              <a:t>a</a:t>
            </a:r>
            <a:r>
              <a:rPr sz="7850" spc="-915" dirty="0"/>
              <a:t> </a:t>
            </a:r>
            <a:r>
              <a:rPr sz="7850" spc="-720" dirty="0"/>
              <a:t>D</a:t>
            </a:r>
            <a:r>
              <a:rPr sz="7850" spc="-484" dirty="0"/>
              <a:t>i</a:t>
            </a:r>
            <a:r>
              <a:rPr sz="7850" spc="-100" dirty="0"/>
              <a:t>g</a:t>
            </a:r>
            <a:r>
              <a:rPr sz="7850" spc="-484" dirty="0"/>
              <a:t>i</a:t>
            </a:r>
            <a:r>
              <a:rPr sz="7850" spc="120" dirty="0"/>
              <a:t>t</a:t>
            </a:r>
            <a:r>
              <a:rPr sz="7850" spc="-400" dirty="0"/>
              <a:t>a</a:t>
            </a:r>
            <a:r>
              <a:rPr sz="7850" spc="-75" dirty="0"/>
              <a:t>l</a:t>
            </a:r>
            <a:endParaRPr sz="785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2882" y="2517702"/>
            <a:ext cx="10920302" cy="26162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415408" y="5519981"/>
            <a:ext cx="3107055" cy="12827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065" marR="5080" algn="ctr">
              <a:lnSpc>
                <a:spcPts val="3150"/>
              </a:lnSpc>
              <a:spcBef>
                <a:spcPts val="575"/>
              </a:spcBef>
            </a:pPr>
            <a:r>
              <a:rPr sz="3000" b="1" spc="-85" dirty="0">
                <a:solidFill>
                  <a:srgbClr val="004279"/>
                </a:solidFill>
                <a:latin typeface="Arial"/>
                <a:cs typeface="Arial"/>
              </a:rPr>
              <a:t>Usabilidad</a:t>
            </a:r>
            <a:r>
              <a:rPr sz="3000" b="1" spc="-20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20" dirty="0">
                <a:solidFill>
                  <a:srgbClr val="004279"/>
                </a:solidFill>
                <a:latin typeface="Arial"/>
                <a:cs typeface="Arial"/>
              </a:rPr>
              <a:t>de </a:t>
            </a:r>
            <a:r>
              <a:rPr sz="3000" b="1" spc="25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50" dirty="0">
                <a:solidFill>
                  <a:srgbClr val="004279"/>
                </a:solidFill>
                <a:latin typeface="Arial"/>
                <a:cs typeface="Arial"/>
              </a:rPr>
              <a:t>teléfonos </a:t>
            </a:r>
            <a:r>
              <a:rPr sz="3000" b="1" spc="-100" dirty="0">
                <a:solidFill>
                  <a:srgbClr val="004279"/>
                </a:solidFill>
                <a:latin typeface="Arial"/>
                <a:cs typeface="Arial"/>
              </a:rPr>
              <a:t>móviles </a:t>
            </a:r>
            <a:r>
              <a:rPr sz="3000" b="1" spc="-819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45" dirty="0">
                <a:solidFill>
                  <a:srgbClr val="004279"/>
                </a:solidFill>
                <a:latin typeface="Arial"/>
                <a:cs typeface="Arial"/>
              </a:rPr>
              <a:t>inteligentes</a:t>
            </a:r>
            <a:endParaRPr sz="3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60833" y="5519981"/>
            <a:ext cx="3666490" cy="12827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indent="-635" algn="ctr">
              <a:lnSpc>
                <a:spcPts val="3150"/>
              </a:lnSpc>
              <a:spcBef>
                <a:spcPts val="575"/>
              </a:spcBef>
            </a:pPr>
            <a:r>
              <a:rPr sz="3000" b="1" spc="-105" dirty="0">
                <a:solidFill>
                  <a:srgbClr val="004279"/>
                </a:solidFill>
                <a:latin typeface="Arial"/>
                <a:cs typeface="Arial"/>
              </a:rPr>
              <a:t>Adquisición</a:t>
            </a:r>
            <a:r>
              <a:rPr sz="3000" b="1" spc="-20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20" dirty="0">
                <a:solidFill>
                  <a:srgbClr val="004279"/>
                </a:solidFill>
                <a:latin typeface="Arial"/>
                <a:cs typeface="Arial"/>
              </a:rPr>
              <a:t>de </a:t>
            </a:r>
            <a:r>
              <a:rPr sz="3000" b="1" spc="25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70" dirty="0">
                <a:solidFill>
                  <a:srgbClr val="004279"/>
                </a:solidFill>
                <a:latin typeface="Arial"/>
                <a:cs typeface="Arial"/>
              </a:rPr>
              <a:t>competencias </a:t>
            </a:r>
            <a:r>
              <a:rPr sz="3000" b="1" spc="-65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80" dirty="0">
                <a:solidFill>
                  <a:srgbClr val="004279"/>
                </a:solidFill>
                <a:latin typeface="Arial"/>
                <a:cs typeface="Arial"/>
              </a:rPr>
              <a:t>tecnológicas</a:t>
            </a:r>
            <a:r>
              <a:rPr sz="3000" b="1" spc="-65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95" dirty="0">
                <a:solidFill>
                  <a:srgbClr val="004279"/>
                </a:solidFill>
                <a:latin typeface="Arial"/>
                <a:cs typeface="Arial"/>
              </a:rPr>
              <a:t>básicas</a:t>
            </a:r>
            <a:endParaRPr sz="3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67812" y="5553244"/>
            <a:ext cx="3219450" cy="248221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ctr">
              <a:lnSpc>
                <a:spcPts val="3150"/>
              </a:lnSpc>
              <a:spcBef>
                <a:spcPts val="575"/>
              </a:spcBef>
            </a:pPr>
            <a:r>
              <a:rPr sz="3000" b="1" spc="-60" dirty="0">
                <a:solidFill>
                  <a:srgbClr val="004279"/>
                </a:solidFill>
                <a:latin typeface="Arial"/>
                <a:cs typeface="Arial"/>
              </a:rPr>
              <a:t>Reducir </a:t>
            </a:r>
            <a:r>
              <a:rPr sz="3000" b="1" spc="-130" dirty="0">
                <a:solidFill>
                  <a:srgbClr val="004279"/>
                </a:solidFill>
                <a:latin typeface="Arial"/>
                <a:cs typeface="Arial"/>
              </a:rPr>
              <a:t>sensación </a:t>
            </a:r>
            <a:r>
              <a:rPr sz="3000" b="1" spc="-819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20" dirty="0">
                <a:solidFill>
                  <a:srgbClr val="004279"/>
                </a:solidFill>
                <a:latin typeface="Arial"/>
                <a:cs typeface="Arial"/>
              </a:rPr>
              <a:t>de </a:t>
            </a:r>
            <a:r>
              <a:rPr sz="3000" b="1" spc="-50" dirty="0">
                <a:solidFill>
                  <a:srgbClr val="004279"/>
                </a:solidFill>
                <a:latin typeface="Arial"/>
                <a:cs typeface="Arial"/>
              </a:rPr>
              <a:t>aislamiento, </a:t>
            </a:r>
            <a:r>
              <a:rPr sz="3000" b="1" spc="-45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55" dirty="0">
                <a:solidFill>
                  <a:srgbClr val="004279"/>
                </a:solidFill>
                <a:latin typeface="Arial"/>
                <a:cs typeface="Arial"/>
              </a:rPr>
              <a:t>favorecer </a:t>
            </a:r>
            <a:r>
              <a:rPr sz="3000" b="1" spc="60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65" dirty="0">
                <a:solidFill>
                  <a:srgbClr val="004279"/>
                </a:solidFill>
                <a:latin typeface="Arial"/>
                <a:cs typeface="Arial"/>
              </a:rPr>
              <a:t>relaciones</a:t>
            </a:r>
            <a:r>
              <a:rPr sz="3000" b="1" spc="-25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20" dirty="0">
                <a:solidFill>
                  <a:srgbClr val="004279"/>
                </a:solidFill>
                <a:latin typeface="Arial"/>
                <a:cs typeface="Arial"/>
              </a:rPr>
              <a:t>de</a:t>
            </a:r>
            <a:r>
              <a:rPr sz="3000" b="1" spc="-20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204" dirty="0">
                <a:solidFill>
                  <a:srgbClr val="004279"/>
                </a:solidFill>
                <a:latin typeface="Arial"/>
                <a:cs typeface="Arial"/>
              </a:rPr>
              <a:t>los </a:t>
            </a:r>
            <a:r>
              <a:rPr sz="3000" b="1" spc="-200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40" dirty="0">
                <a:solidFill>
                  <a:srgbClr val="004279"/>
                </a:solidFill>
                <a:latin typeface="Arial"/>
                <a:cs typeface="Arial"/>
              </a:rPr>
              <a:t>mayores</a:t>
            </a:r>
            <a:r>
              <a:rPr sz="3000" b="1" spc="-20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155" dirty="0">
                <a:solidFill>
                  <a:srgbClr val="004279"/>
                </a:solidFill>
                <a:latin typeface="Arial"/>
                <a:cs typeface="Arial"/>
              </a:rPr>
              <a:t>con</a:t>
            </a:r>
            <a:r>
              <a:rPr sz="3000" b="1" spc="-20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004279"/>
                </a:solidFill>
                <a:latin typeface="Arial"/>
                <a:cs typeface="Arial"/>
              </a:rPr>
              <a:t>el </a:t>
            </a:r>
            <a:r>
              <a:rPr sz="3000" b="1" spc="-20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z="3000" b="1" spc="60" dirty="0">
                <a:solidFill>
                  <a:srgbClr val="004279"/>
                </a:solidFill>
                <a:latin typeface="Arial"/>
                <a:cs typeface="Arial"/>
              </a:rPr>
              <a:t>exterior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515692" y="207180"/>
            <a:ext cx="8711565" cy="916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0" b="1" spc="-8595" dirty="0">
                <a:solidFill>
                  <a:srgbClr val="004279"/>
                </a:solidFill>
                <a:latin typeface="Arial"/>
                <a:cs typeface="Arial"/>
              </a:rPr>
              <a:t>1</a:t>
            </a:r>
            <a:r>
              <a:rPr sz="60000" b="1" spc="10250" dirty="0">
                <a:solidFill>
                  <a:srgbClr val="004279"/>
                </a:solidFill>
                <a:latin typeface="Arial"/>
                <a:cs typeface="Arial"/>
              </a:rPr>
              <a:t>0</a:t>
            </a:r>
            <a:endParaRPr sz="60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0171" y="11"/>
            <a:ext cx="3025140" cy="2361565"/>
          </a:xfrm>
          <a:custGeom>
            <a:avLst/>
            <a:gdLst/>
            <a:ahLst/>
            <a:cxnLst/>
            <a:rect l="l" t="t" r="r" b="b"/>
            <a:pathLst>
              <a:path w="3025140" h="2361565">
                <a:moveTo>
                  <a:pt x="916597" y="944435"/>
                </a:moveTo>
                <a:lnTo>
                  <a:pt x="915555" y="929703"/>
                </a:lnTo>
                <a:lnTo>
                  <a:pt x="908634" y="916660"/>
                </a:lnTo>
                <a:lnTo>
                  <a:pt x="897483" y="907770"/>
                </a:lnTo>
                <a:lnTo>
                  <a:pt x="883666" y="903668"/>
                </a:lnTo>
                <a:lnTo>
                  <a:pt x="868768" y="905014"/>
                </a:lnTo>
                <a:lnTo>
                  <a:pt x="682904" y="958227"/>
                </a:lnTo>
                <a:lnTo>
                  <a:pt x="634911" y="790625"/>
                </a:lnTo>
                <a:lnTo>
                  <a:pt x="862063" y="725576"/>
                </a:lnTo>
                <a:lnTo>
                  <a:pt x="875372" y="718705"/>
                </a:lnTo>
                <a:lnTo>
                  <a:pt x="884834" y="707580"/>
                </a:lnTo>
                <a:lnTo>
                  <a:pt x="889457" y="693661"/>
                </a:lnTo>
                <a:lnTo>
                  <a:pt x="888263" y="678395"/>
                </a:lnTo>
                <a:lnTo>
                  <a:pt x="881303" y="665200"/>
                </a:lnTo>
                <a:lnTo>
                  <a:pt x="870077" y="656031"/>
                </a:lnTo>
                <a:lnTo>
                  <a:pt x="856183" y="651687"/>
                </a:lnTo>
                <a:lnTo>
                  <a:pt x="841248" y="652907"/>
                </a:lnTo>
                <a:lnTo>
                  <a:pt x="576592" y="728687"/>
                </a:lnTo>
                <a:lnTo>
                  <a:pt x="559562" y="737247"/>
                </a:lnTo>
                <a:lnTo>
                  <a:pt x="547966" y="750760"/>
                </a:lnTo>
                <a:lnTo>
                  <a:pt x="542632" y="767765"/>
                </a:lnTo>
                <a:lnTo>
                  <a:pt x="544398" y="786752"/>
                </a:lnTo>
                <a:lnTo>
                  <a:pt x="673912" y="1239075"/>
                </a:lnTo>
                <a:lnTo>
                  <a:pt x="681951" y="1254480"/>
                </a:lnTo>
                <a:lnTo>
                  <a:pt x="694944" y="1265529"/>
                </a:lnTo>
                <a:lnTo>
                  <a:pt x="711009" y="1271041"/>
                </a:lnTo>
                <a:lnTo>
                  <a:pt x="728256" y="1269860"/>
                </a:lnTo>
                <a:lnTo>
                  <a:pt x="758012" y="1232700"/>
                </a:lnTo>
                <a:lnTo>
                  <a:pt x="703059" y="1028649"/>
                </a:lnTo>
                <a:lnTo>
                  <a:pt x="888923" y="975423"/>
                </a:lnTo>
                <a:lnTo>
                  <a:pt x="902271" y="968679"/>
                </a:lnTo>
                <a:lnTo>
                  <a:pt x="911834" y="957884"/>
                </a:lnTo>
                <a:lnTo>
                  <a:pt x="916597" y="944435"/>
                </a:lnTo>
                <a:close/>
              </a:path>
              <a:path w="3025140" h="2361565">
                <a:moveTo>
                  <a:pt x="1524965" y="1014603"/>
                </a:moveTo>
                <a:lnTo>
                  <a:pt x="1523873" y="999007"/>
                </a:lnTo>
                <a:lnTo>
                  <a:pt x="1521688" y="991374"/>
                </a:lnTo>
                <a:lnTo>
                  <a:pt x="1516964" y="983615"/>
                </a:lnTo>
                <a:lnTo>
                  <a:pt x="1512201" y="978319"/>
                </a:lnTo>
                <a:lnTo>
                  <a:pt x="1457769" y="912761"/>
                </a:lnTo>
                <a:lnTo>
                  <a:pt x="1409979" y="855218"/>
                </a:lnTo>
                <a:lnTo>
                  <a:pt x="1321879" y="749122"/>
                </a:lnTo>
                <a:lnTo>
                  <a:pt x="1321879" y="880440"/>
                </a:lnTo>
                <a:lnTo>
                  <a:pt x="1145159" y="931037"/>
                </a:lnTo>
                <a:lnTo>
                  <a:pt x="1173975" y="699185"/>
                </a:lnTo>
                <a:lnTo>
                  <a:pt x="1321879" y="880440"/>
                </a:lnTo>
                <a:lnTo>
                  <a:pt x="1321879" y="749122"/>
                </a:lnTo>
                <a:lnTo>
                  <a:pt x="1259979" y="674560"/>
                </a:lnTo>
                <a:lnTo>
                  <a:pt x="1184998" y="584250"/>
                </a:lnTo>
                <a:lnTo>
                  <a:pt x="1149477" y="563435"/>
                </a:lnTo>
                <a:lnTo>
                  <a:pt x="1135684" y="565238"/>
                </a:lnTo>
                <a:lnTo>
                  <a:pt x="1107998" y="592048"/>
                </a:lnTo>
                <a:lnTo>
                  <a:pt x="1035646" y="1114767"/>
                </a:lnTo>
                <a:lnTo>
                  <a:pt x="1034351" y="1121803"/>
                </a:lnTo>
                <a:lnTo>
                  <a:pt x="1056017" y="1162050"/>
                </a:lnTo>
                <a:lnTo>
                  <a:pt x="1071257" y="1166672"/>
                </a:lnTo>
                <a:lnTo>
                  <a:pt x="1088148" y="1165161"/>
                </a:lnTo>
                <a:lnTo>
                  <a:pt x="1116939" y="1140180"/>
                </a:lnTo>
                <a:lnTo>
                  <a:pt x="1135773" y="1004963"/>
                </a:lnTo>
                <a:lnTo>
                  <a:pt x="1369072" y="938161"/>
                </a:lnTo>
                <a:lnTo>
                  <a:pt x="1447063" y="1034262"/>
                </a:lnTo>
                <a:lnTo>
                  <a:pt x="1456613" y="1042885"/>
                </a:lnTo>
                <a:lnTo>
                  <a:pt x="1468005" y="1048524"/>
                </a:lnTo>
                <a:lnTo>
                  <a:pt x="1480731" y="1050671"/>
                </a:lnTo>
                <a:lnTo>
                  <a:pt x="1494269" y="1048867"/>
                </a:lnTo>
                <a:lnTo>
                  <a:pt x="1509407" y="1041222"/>
                </a:lnTo>
                <a:lnTo>
                  <a:pt x="1519885" y="1029233"/>
                </a:lnTo>
                <a:lnTo>
                  <a:pt x="1524965" y="1014603"/>
                </a:lnTo>
                <a:close/>
              </a:path>
              <a:path w="3025140" h="2361565">
                <a:moveTo>
                  <a:pt x="2048395" y="872490"/>
                </a:moveTo>
                <a:lnTo>
                  <a:pt x="2031225" y="837158"/>
                </a:lnTo>
                <a:lnTo>
                  <a:pt x="2000478" y="819429"/>
                </a:lnTo>
                <a:lnTo>
                  <a:pt x="2021624" y="771093"/>
                </a:lnTo>
                <a:lnTo>
                  <a:pt x="2026551" y="749046"/>
                </a:lnTo>
                <a:lnTo>
                  <a:pt x="2033422" y="718375"/>
                </a:lnTo>
                <a:lnTo>
                  <a:pt x="2034641" y="662330"/>
                </a:lnTo>
                <a:lnTo>
                  <a:pt x="2024049" y="603999"/>
                </a:lnTo>
                <a:lnTo>
                  <a:pt x="2006777" y="558203"/>
                </a:lnTo>
                <a:lnTo>
                  <a:pt x="1983320" y="517804"/>
                </a:lnTo>
                <a:lnTo>
                  <a:pt x="1954555" y="482968"/>
                </a:lnTo>
                <a:lnTo>
                  <a:pt x="1945792" y="475284"/>
                </a:lnTo>
                <a:lnTo>
                  <a:pt x="1945792" y="707974"/>
                </a:lnTo>
                <a:lnTo>
                  <a:pt x="1939251" y="744270"/>
                </a:lnTo>
                <a:lnTo>
                  <a:pt x="1926450" y="777709"/>
                </a:lnTo>
                <a:lnTo>
                  <a:pt x="1840420" y="728662"/>
                </a:lnTo>
                <a:lnTo>
                  <a:pt x="1834108" y="725512"/>
                </a:lnTo>
                <a:lnTo>
                  <a:pt x="1827377" y="723798"/>
                </a:lnTo>
                <a:lnTo>
                  <a:pt x="1820252" y="723582"/>
                </a:lnTo>
                <a:lnTo>
                  <a:pt x="1812899" y="724928"/>
                </a:lnTo>
                <a:lnTo>
                  <a:pt x="1800263" y="731570"/>
                </a:lnTo>
                <a:lnTo>
                  <a:pt x="1791500" y="742226"/>
                </a:lnTo>
                <a:lnTo>
                  <a:pt x="1787283" y="755294"/>
                </a:lnTo>
                <a:lnTo>
                  <a:pt x="1788350" y="769188"/>
                </a:lnTo>
                <a:lnTo>
                  <a:pt x="1884235" y="835355"/>
                </a:lnTo>
                <a:lnTo>
                  <a:pt x="1868335" y="848144"/>
                </a:lnTo>
                <a:lnTo>
                  <a:pt x="1851266" y="859002"/>
                </a:lnTo>
                <a:lnTo>
                  <a:pt x="1832978" y="867854"/>
                </a:lnTo>
                <a:lnTo>
                  <a:pt x="1813471" y="874623"/>
                </a:lnTo>
                <a:lnTo>
                  <a:pt x="1772780" y="881227"/>
                </a:lnTo>
                <a:lnTo>
                  <a:pt x="1731797" y="878332"/>
                </a:lnTo>
                <a:lnTo>
                  <a:pt x="1692109" y="866228"/>
                </a:lnTo>
                <a:lnTo>
                  <a:pt x="1655292" y="845223"/>
                </a:lnTo>
                <a:lnTo>
                  <a:pt x="1622958" y="815594"/>
                </a:lnTo>
                <a:lnTo>
                  <a:pt x="1596669" y="777659"/>
                </a:lnTo>
                <a:lnTo>
                  <a:pt x="1578038" y="731697"/>
                </a:lnTo>
                <a:lnTo>
                  <a:pt x="1569516" y="682802"/>
                </a:lnTo>
                <a:lnTo>
                  <a:pt x="1571713" y="636587"/>
                </a:lnTo>
                <a:lnTo>
                  <a:pt x="1583436" y="594182"/>
                </a:lnTo>
                <a:lnTo>
                  <a:pt x="1603502" y="556704"/>
                </a:lnTo>
                <a:lnTo>
                  <a:pt x="1630730" y="525272"/>
                </a:lnTo>
                <a:lnTo>
                  <a:pt x="1663928" y="501015"/>
                </a:lnTo>
                <a:lnTo>
                  <a:pt x="1701927" y="485038"/>
                </a:lnTo>
                <a:lnTo>
                  <a:pt x="1742859" y="478409"/>
                </a:lnTo>
                <a:lnTo>
                  <a:pt x="1783956" y="481393"/>
                </a:lnTo>
                <a:lnTo>
                  <a:pt x="1823681" y="493661"/>
                </a:lnTo>
                <a:lnTo>
                  <a:pt x="1860461" y="514858"/>
                </a:lnTo>
                <a:lnTo>
                  <a:pt x="1892744" y="544664"/>
                </a:lnTo>
                <a:lnTo>
                  <a:pt x="1918970" y="582739"/>
                </a:lnTo>
                <a:lnTo>
                  <a:pt x="1937575" y="628751"/>
                </a:lnTo>
                <a:lnTo>
                  <a:pt x="1945449" y="669302"/>
                </a:lnTo>
                <a:lnTo>
                  <a:pt x="1945792" y="707974"/>
                </a:lnTo>
                <a:lnTo>
                  <a:pt x="1945792" y="475284"/>
                </a:lnTo>
                <a:lnTo>
                  <a:pt x="1921383" y="453834"/>
                </a:lnTo>
                <a:lnTo>
                  <a:pt x="1887029" y="432041"/>
                </a:lnTo>
                <a:lnTo>
                  <a:pt x="1884692" y="430555"/>
                </a:lnTo>
                <a:lnTo>
                  <a:pt x="1845373" y="413258"/>
                </a:lnTo>
                <a:lnTo>
                  <a:pt x="1804314" y="402107"/>
                </a:lnTo>
                <a:lnTo>
                  <a:pt x="1762417" y="397256"/>
                </a:lnTo>
                <a:lnTo>
                  <a:pt x="1720557" y="398830"/>
                </a:lnTo>
                <a:lnTo>
                  <a:pt x="1679638" y="406984"/>
                </a:lnTo>
                <a:lnTo>
                  <a:pt x="1640598" y="421716"/>
                </a:lnTo>
                <a:lnTo>
                  <a:pt x="1604251" y="442531"/>
                </a:lnTo>
                <a:lnTo>
                  <a:pt x="1571269" y="468833"/>
                </a:lnTo>
                <a:lnTo>
                  <a:pt x="1542338" y="500024"/>
                </a:lnTo>
                <a:lnTo>
                  <a:pt x="1518119" y="535508"/>
                </a:lnTo>
                <a:lnTo>
                  <a:pt x="1499311" y="574687"/>
                </a:lnTo>
                <a:lnTo>
                  <a:pt x="1486585" y="616966"/>
                </a:lnTo>
                <a:lnTo>
                  <a:pt x="1480629" y="661746"/>
                </a:lnTo>
                <a:lnTo>
                  <a:pt x="1482102" y="708431"/>
                </a:lnTo>
                <a:lnTo>
                  <a:pt x="1491691" y="756424"/>
                </a:lnTo>
                <a:lnTo>
                  <a:pt x="1508950" y="802220"/>
                </a:lnTo>
                <a:lnTo>
                  <a:pt x="1532420" y="842619"/>
                </a:lnTo>
                <a:lnTo>
                  <a:pt x="1561172" y="877455"/>
                </a:lnTo>
                <a:lnTo>
                  <a:pt x="1594345" y="906589"/>
                </a:lnTo>
                <a:lnTo>
                  <a:pt x="1631035" y="929868"/>
                </a:lnTo>
                <a:lnTo>
                  <a:pt x="1670367" y="947166"/>
                </a:lnTo>
                <a:lnTo>
                  <a:pt x="1711413" y="958316"/>
                </a:lnTo>
                <a:lnTo>
                  <a:pt x="1753323" y="963180"/>
                </a:lnTo>
                <a:lnTo>
                  <a:pt x="1795183" y="961605"/>
                </a:lnTo>
                <a:lnTo>
                  <a:pt x="1836102" y="953439"/>
                </a:lnTo>
                <a:lnTo>
                  <a:pt x="1902142" y="923861"/>
                </a:lnTo>
                <a:lnTo>
                  <a:pt x="1958479" y="877798"/>
                </a:lnTo>
                <a:lnTo>
                  <a:pt x="1995893" y="898575"/>
                </a:lnTo>
                <a:lnTo>
                  <a:pt x="2001875" y="901827"/>
                </a:lnTo>
                <a:lnTo>
                  <a:pt x="2008593" y="903554"/>
                </a:lnTo>
                <a:lnTo>
                  <a:pt x="2015655" y="903770"/>
                </a:lnTo>
                <a:lnTo>
                  <a:pt x="2022690" y="902525"/>
                </a:lnTo>
                <a:lnTo>
                  <a:pt x="2035352" y="895997"/>
                </a:lnTo>
                <a:lnTo>
                  <a:pt x="2044179" y="885532"/>
                </a:lnTo>
                <a:lnTo>
                  <a:pt x="2048395" y="872490"/>
                </a:lnTo>
                <a:close/>
              </a:path>
              <a:path w="3025140" h="2361565">
                <a:moveTo>
                  <a:pt x="3024898" y="1136421"/>
                </a:moveTo>
                <a:lnTo>
                  <a:pt x="3020466" y="1087488"/>
                </a:lnTo>
                <a:lnTo>
                  <a:pt x="3010293" y="1041184"/>
                </a:lnTo>
                <a:lnTo>
                  <a:pt x="2936887" y="784821"/>
                </a:lnTo>
                <a:lnTo>
                  <a:pt x="2936887" y="1151737"/>
                </a:lnTo>
                <a:lnTo>
                  <a:pt x="2933141" y="1195336"/>
                </a:lnTo>
                <a:lnTo>
                  <a:pt x="2923375" y="1237526"/>
                </a:lnTo>
                <a:lnTo>
                  <a:pt x="2907906" y="1277721"/>
                </a:lnTo>
                <a:lnTo>
                  <a:pt x="2887065" y="1315313"/>
                </a:lnTo>
                <a:lnTo>
                  <a:pt x="2861183" y="1349730"/>
                </a:lnTo>
                <a:lnTo>
                  <a:pt x="2830588" y="1380350"/>
                </a:lnTo>
                <a:lnTo>
                  <a:pt x="2795613" y="1406613"/>
                </a:lnTo>
                <a:lnTo>
                  <a:pt x="2756585" y="1427886"/>
                </a:lnTo>
                <a:lnTo>
                  <a:pt x="2713837" y="1443609"/>
                </a:lnTo>
                <a:lnTo>
                  <a:pt x="2698343" y="1451610"/>
                </a:lnTo>
                <a:lnTo>
                  <a:pt x="2687472" y="1464462"/>
                </a:lnTo>
                <a:lnTo>
                  <a:pt x="2682214" y="1480451"/>
                </a:lnTo>
                <a:lnTo>
                  <a:pt x="2683535" y="1497838"/>
                </a:lnTo>
                <a:lnTo>
                  <a:pt x="2810319" y="1951736"/>
                </a:lnTo>
                <a:lnTo>
                  <a:pt x="2299576" y="1651444"/>
                </a:lnTo>
                <a:lnTo>
                  <a:pt x="2213762" y="1600987"/>
                </a:lnTo>
                <a:lnTo>
                  <a:pt x="2205609" y="1597279"/>
                </a:lnTo>
                <a:lnTo>
                  <a:pt x="2196985" y="1595297"/>
                </a:lnTo>
                <a:lnTo>
                  <a:pt x="2188133" y="1595081"/>
                </a:lnTo>
                <a:lnTo>
                  <a:pt x="2179332" y="1596656"/>
                </a:lnTo>
                <a:lnTo>
                  <a:pt x="1138910" y="1894560"/>
                </a:lnTo>
                <a:lnTo>
                  <a:pt x="1269911" y="1643786"/>
                </a:lnTo>
                <a:lnTo>
                  <a:pt x="2329497" y="1340396"/>
                </a:lnTo>
                <a:lnTo>
                  <a:pt x="2373084" y="1325130"/>
                </a:lnTo>
                <a:lnTo>
                  <a:pt x="2413774" y="1305356"/>
                </a:lnTo>
                <a:lnTo>
                  <a:pt x="2451354" y="1281442"/>
                </a:lnTo>
                <a:lnTo>
                  <a:pt x="2485631" y="1253744"/>
                </a:lnTo>
                <a:lnTo>
                  <a:pt x="2516378" y="1222641"/>
                </a:lnTo>
                <a:lnTo>
                  <a:pt x="2543416" y="1188504"/>
                </a:lnTo>
                <a:lnTo>
                  <a:pt x="2566517" y="1151699"/>
                </a:lnTo>
                <a:lnTo>
                  <a:pt x="2585491" y="1112596"/>
                </a:lnTo>
                <a:lnTo>
                  <a:pt x="2600121" y="1071575"/>
                </a:lnTo>
                <a:lnTo>
                  <a:pt x="2610218" y="1028992"/>
                </a:lnTo>
                <a:lnTo>
                  <a:pt x="2615552" y="985227"/>
                </a:lnTo>
                <a:lnTo>
                  <a:pt x="2615946" y="940650"/>
                </a:lnTo>
                <a:lnTo>
                  <a:pt x="2611170" y="895629"/>
                </a:lnTo>
                <a:lnTo>
                  <a:pt x="2601036" y="850531"/>
                </a:lnTo>
                <a:lnTo>
                  <a:pt x="2386977" y="103251"/>
                </a:lnTo>
                <a:lnTo>
                  <a:pt x="2386711" y="102501"/>
                </a:lnTo>
                <a:lnTo>
                  <a:pt x="2385479" y="98552"/>
                </a:lnTo>
                <a:lnTo>
                  <a:pt x="2433586" y="97497"/>
                </a:lnTo>
                <a:lnTo>
                  <a:pt x="2480538" y="103847"/>
                </a:lnTo>
                <a:lnTo>
                  <a:pt x="2525572" y="117182"/>
                </a:lnTo>
                <a:lnTo>
                  <a:pt x="2567902" y="137083"/>
                </a:lnTo>
                <a:lnTo>
                  <a:pt x="2606776" y="163118"/>
                </a:lnTo>
                <a:lnTo>
                  <a:pt x="2641422" y="194868"/>
                </a:lnTo>
                <a:lnTo>
                  <a:pt x="2671089" y="231914"/>
                </a:lnTo>
                <a:lnTo>
                  <a:pt x="2694990" y="273837"/>
                </a:lnTo>
                <a:lnTo>
                  <a:pt x="2712377" y="320205"/>
                </a:lnTo>
                <a:lnTo>
                  <a:pt x="2924975" y="1062697"/>
                </a:lnTo>
                <a:lnTo>
                  <a:pt x="2934284" y="1107325"/>
                </a:lnTo>
                <a:lnTo>
                  <a:pt x="2936887" y="1151737"/>
                </a:lnTo>
                <a:lnTo>
                  <a:pt x="2936887" y="784821"/>
                </a:lnTo>
                <a:lnTo>
                  <a:pt x="2796159" y="293319"/>
                </a:lnTo>
                <a:lnTo>
                  <a:pt x="2780207" y="248488"/>
                </a:lnTo>
                <a:lnTo>
                  <a:pt x="2757982" y="204508"/>
                </a:lnTo>
                <a:lnTo>
                  <a:pt x="2730906" y="164261"/>
                </a:lnTo>
                <a:lnTo>
                  <a:pt x="2699461" y="128041"/>
                </a:lnTo>
                <a:lnTo>
                  <a:pt x="2664117" y="96088"/>
                </a:lnTo>
                <a:lnTo>
                  <a:pt x="2625356" y="68694"/>
                </a:lnTo>
                <a:lnTo>
                  <a:pt x="2583675" y="46101"/>
                </a:lnTo>
                <a:lnTo>
                  <a:pt x="2539542" y="28587"/>
                </a:lnTo>
                <a:lnTo>
                  <a:pt x="2493441" y="16433"/>
                </a:lnTo>
                <a:lnTo>
                  <a:pt x="2445855" y="9880"/>
                </a:lnTo>
                <a:lnTo>
                  <a:pt x="2397264" y="9220"/>
                </a:lnTo>
                <a:lnTo>
                  <a:pt x="2348153" y="14706"/>
                </a:lnTo>
                <a:lnTo>
                  <a:pt x="2338159" y="0"/>
                </a:lnTo>
                <a:lnTo>
                  <a:pt x="2225738" y="0"/>
                </a:lnTo>
                <a:lnTo>
                  <a:pt x="2228011" y="1981"/>
                </a:lnTo>
                <a:lnTo>
                  <a:pt x="2258301" y="38112"/>
                </a:lnTo>
                <a:lnTo>
                  <a:pt x="2281504" y="76136"/>
                </a:lnTo>
                <a:lnTo>
                  <a:pt x="2299284" y="118097"/>
                </a:lnTo>
                <a:lnTo>
                  <a:pt x="2516327" y="874788"/>
                </a:lnTo>
                <a:lnTo>
                  <a:pt x="2525623" y="919416"/>
                </a:lnTo>
                <a:lnTo>
                  <a:pt x="2528239" y="963815"/>
                </a:lnTo>
                <a:lnTo>
                  <a:pt x="2524493" y="1007414"/>
                </a:lnTo>
                <a:lnTo>
                  <a:pt x="2514727" y="1049591"/>
                </a:lnTo>
                <a:lnTo>
                  <a:pt x="2499258" y="1089774"/>
                </a:lnTo>
                <a:lnTo>
                  <a:pt x="2478430" y="1127366"/>
                </a:lnTo>
                <a:lnTo>
                  <a:pt x="2452547" y="1161757"/>
                </a:lnTo>
                <a:lnTo>
                  <a:pt x="2421966" y="1192377"/>
                </a:lnTo>
                <a:lnTo>
                  <a:pt x="2386990" y="1218628"/>
                </a:lnTo>
                <a:lnTo>
                  <a:pt x="2347963" y="1239901"/>
                </a:lnTo>
                <a:lnTo>
                  <a:pt x="2305227" y="1255623"/>
                </a:lnTo>
                <a:lnTo>
                  <a:pt x="1227455" y="1564220"/>
                </a:lnTo>
                <a:lnTo>
                  <a:pt x="1219161" y="1567548"/>
                </a:lnTo>
                <a:lnTo>
                  <a:pt x="1211770" y="1572425"/>
                </a:lnTo>
                <a:lnTo>
                  <a:pt x="1205509" y="1578686"/>
                </a:lnTo>
                <a:lnTo>
                  <a:pt x="1200569" y="1586166"/>
                </a:lnTo>
                <a:lnTo>
                  <a:pt x="880084" y="2199424"/>
                </a:lnTo>
                <a:lnTo>
                  <a:pt x="842441" y="2071166"/>
                </a:lnTo>
                <a:lnTo>
                  <a:pt x="747369" y="1747088"/>
                </a:lnTo>
                <a:lnTo>
                  <a:pt x="713333" y="1716341"/>
                </a:lnTo>
                <a:lnTo>
                  <a:pt x="703275" y="1715592"/>
                </a:lnTo>
                <a:lnTo>
                  <a:pt x="693013" y="1717255"/>
                </a:lnTo>
                <a:lnTo>
                  <a:pt x="679538" y="1720773"/>
                </a:lnTo>
                <a:lnTo>
                  <a:pt x="666064" y="1723644"/>
                </a:lnTo>
                <a:lnTo>
                  <a:pt x="652589" y="1725879"/>
                </a:lnTo>
                <a:lnTo>
                  <a:pt x="639127" y="1727542"/>
                </a:lnTo>
                <a:lnTo>
                  <a:pt x="591019" y="1728597"/>
                </a:lnTo>
                <a:lnTo>
                  <a:pt x="544068" y="1722247"/>
                </a:lnTo>
                <a:lnTo>
                  <a:pt x="499033" y="1708912"/>
                </a:lnTo>
                <a:lnTo>
                  <a:pt x="456704" y="1689011"/>
                </a:lnTo>
                <a:lnTo>
                  <a:pt x="417830" y="1662976"/>
                </a:lnTo>
                <a:lnTo>
                  <a:pt x="383184" y="1631213"/>
                </a:lnTo>
                <a:lnTo>
                  <a:pt x="353517" y="1594167"/>
                </a:lnTo>
                <a:lnTo>
                  <a:pt x="329615" y="1552257"/>
                </a:lnTo>
                <a:lnTo>
                  <a:pt x="312229" y="1505889"/>
                </a:lnTo>
                <a:lnTo>
                  <a:pt x="99631" y="763384"/>
                </a:lnTo>
                <a:lnTo>
                  <a:pt x="90322" y="718756"/>
                </a:lnTo>
                <a:lnTo>
                  <a:pt x="87718" y="674344"/>
                </a:lnTo>
                <a:lnTo>
                  <a:pt x="91465" y="630758"/>
                </a:lnTo>
                <a:lnTo>
                  <a:pt x="101231" y="588556"/>
                </a:lnTo>
                <a:lnTo>
                  <a:pt x="116713" y="548373"/>
                </a:lnTo>
                <a:lnTo>
                  <a:pt x="137553" y="510768"/>
                </a:lnTo>
                <a:lnTo>
                  <a:pt x="163436" y="476364"/>
                </a:lnTo>
                <a:lnTo>
                  <a:pt x="194043" y="445731"/>
                </a:lnTo>
                <a:lnTo>
                  <a:pt x="229019" y="419481"/>
                </a:lnTo>
                <a:lnTo>
                  <a:pt x="268058" y="398183"/>
                </a:lnTo>
                <a:lnTo>
                  <a:pt x="310819" y="382460"/>
                </a:lnTo>
                <a:lnTo>
                  <a:pt x="1646580" y="0"/>
                </a:lnTo>
                <a:lnTo>
                  <a:pt x="1326261" y="0"/>
                </a:lnTo>
                <a:lnTo>
                  <a:pt x="286550" y="297700"/>
                </a:lnTo>
                <a:lnTo>
                  <a:pt x="242951" y="312966"/>
                </a:lnTo>
                <a:lnTo>
                  <a:pt x="202247" y="332740"/>
                </a:lnTo>
                <a:lnTo>
                  <a:pt x="164655" y="356666"/>
                </a:lnTo>
                <a:lnTo>
                  <a:pt x="130378" y="384378"/>
                </a:lnTo>
                <a:lnTo>
                  <a:pt x="99606" y="415480"/>
                </a:lnTo>
                <a:lnTo>
                  <a:pt x="72567" y="449630"/>
                </a:lnTo>
                <a:lnTo>
                  <a:pt x="49453" y="486448"/>
                </a:lnTo>
                <a:lnTo>
                  <a:pt x="30480" y="525551"/>
                </a:lnTo>
                <a:lnTo>
                  <a:pt x="15836" y="566585"/>
                </a:lnTo>
                <a:lnTo>
                  <a:pt x="5740" y="609168"/>
                </a:lnTo>
                <a:lnTo>
                  <a:pt x="393" y="652945"/>
                </a:lnTo>
                <a:lnTo>
                  <a:pt x="0" y="697522"/>
                </a:lnTo>
                <a:lnTo>
                  <a:pt x="4775" y="742543"/>
                </a:lnTo>
                <a:lnTo>
                  <a:pt x="14909" y="787641"/>
                </a:lnTo>
                <a:lnTo>
                  <a:pt x="227507" y="1530146"/>
                </a:lnTo>
                <a:lnTo>
                  <a:pt x="244335" y="1577454"/>
                </a:lnTo>
                <a:lnTo>
                  <a:pt x="266458" y="1621320"/>
                </a:lnTo>
                <a:lnTo>
                  <a:pt x="293420" y="1661452"/>
                </a:lnTo>
                <a:lnTo>
                  <a:pt x="324713" y="1697609"/>
                </a:lnTo>
                <a:lnTo>
                  <a:pt x="359892" y="1729524"/>
                </a:lnTo>
                <a:lnTo>
                  <a:pt x="398462" y="1756918"/>
                </a:lnTo>
                <a:lnTo>
                  <a:pt x="439940" y="1779536"/>
                </a:lnTo>
                <a:lnTo>
                  <a:pt x="483870" y="1797126"/>
                </a:lnTo>
                <a:lnTo>
                  <a:pt x="529767" y="1809394"/>
                </a:lnTo>
                <a:lnTo>
                  <a:pt x="577151" y="1816112"/>
                </a:lnTo>
                <a:lnTo>
                  <a:pt x="625551" y="1816989"/>
                </a:lnTo>
                <a:lnTo>
                  <a:pt x="674484" y="1811769"/>
                </a:lnTo>
                <a:lnTo>
                  <a:pt x="826274" y="2329053"/>
                </a:lnTo>
                <a:lnTo>
                  <a:pt x="864196" y="2360561"/>
                </a:lnTo>
                <a:lnTo>
                  <a:pt x="869848" y="2361095"/>
                </a:lnTo>
                <a:lnTo>
                  <a:pt x="875436" y="2360536"/>
                </a:lnTo>
                <a:lnTo>
                  <a:pt x="907580" y="2337079"/>
                </a:lnTo>
                <a:lnTo>
                  <a:pt x="997013" y="2165947"/>
                </a:lnTo>
                <a:lnTo>
                  <a:pt x="1084008" y="1999488"/>
                </a:lnTo>
                <a:lnTo>
                  <a:pt x="1125842" y="1990013"/>
                </a:lnTo>
                <a:lnTo>
                  <a:pt x="2185416" y="1686636"/>
                </a:lnTo>
                <a:lnTo>
                  <a:pt x="2859786" y="2083092"/>
                </a:lnTo>
                <a:lnTo>
                  <a:pt x="2868053" y="2086838"/>
                </a:lnTo>
                <a:lnTo>
                  <a:pt x="2876740" y="2088819"/>
                </a:lnTo>
                <a:lnTo>
                  <a:pt x="2885579" y="2089023"/>
                </a:lnTo>
                <a:lnTo>
                  <a:pt x="2893199" y="2087651"/>
                </a:lnTo>
                <a:lnTo>
                  <a:pt x="2923933" y="2058962"/>
                </a:lnTo>
                <a:lnTo>
                  <a:pt x="2926181" y="2046249"/>
                </a:lnTo>
                <a:lnTo>
                  <a:pt x="2924568" y="2033168"/>
                </a:lnTo>
                <a:lnTo>
                  <a:pt x="2895041" y="1927479"/>
                </a:lnTo>
                <a:lnTo>
                  <a:pt x="2779522" y="1514017"/>
                </a:lnTo>
                <a:lnTo>
                  <a:pt x="2823807" y="1492542"/>
                </a:lnTo>
                <a:lnTo>
                  <a:pt x="2864408" y="1466176"/>
                </a:lnTo>
                <a:lnTo>
                  <a:pt x="2901061" y="1435404"/>
                </a:lnTo>
                <a:lnTo>
                  <a:pt x="2933496" y="1400683"/>
                </a:lnTo>
                <a:lnTo>
                  <a:pt x="2961462" y="1362519"/>
                </a:lnTo>
                <a:lnTo>
                  <a:pt x="2984690" y="1321358"/>
                </a:lnTo>
                <a:lnTo>
                  <a:pt x="3002902" y="1277696"/>
                </a:lnTo>
                <a:lnTo>
                  <a:pt x="3015856" y="1232001"/>
                </a:lnTo>
                <a:lnTo>
                  <a:pt x="3023273" y="1184744"/>
                </a:lnTo>
                <a:lnTo>
                  <a:pt x="3024898" y="1136421"/>
                </a:lnTo>
                <a:close/>
              </a:path>
            </a:pathLst>
          </a:custGeom>
          <a:solidFill>
            <a:srgbClr val="8FA6A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940270" y="490589"/>
            <a:ext cx="3535045" cy="1668145"/>
            <a:chOff x="7940270" y="490589"/>
            <a:chExt cx="3535045" cy="1668145"/>
          </a:xfrm>
        </p:grpSpPr>
        <p:sp>
          <p:nvSpPr>
            <p:cNvPr id="5" name="object 5"/>
            <p:cNvSpPr/>
            <p:nvPr/>
          </p:nvSpPr>
          <p:spPr>
            <a:xfrm>
              <a:off x="7947477" y="498921"/>
              <a:ext cx="3522979" cy="1659889"/>
            </a:xfrm>
            <a:custGeom>
              <a:avLst/>
              <a:gdLst/>
              <a:ahLst/>
              <a:cxnLst/>
              <a:rect l="l" t="t" r="r" b="b"/>
              <a:pathLst>
                <a:path w="3522979" h="1659889">
                  <a:moveTo>
                    <a:pt x="1322077" y="1659735"/>
                  </a:moveTo>
                  <a:lnTo>
                    <a:pt x="1265536" y="1659735"/>
                  </a:lnTo>
                  <a:lnTo>
                    <a:pt x="1222139" y="1636171"/>
                  </a:lnTo>
                  <a:lnTo>
                    <a:pt x="1178099" y="1614014"/>
                  </a:lnTo>
                  <a:lnTo>
                    <a:pt x="1133552" y="1592949"/>
                  </a:lnTo>
                  <a:lnTo>
                    <a:pt x="1088635" y="1572666"/>
                  </a:lnTo>
                  <a:lnTo>
                    <a:pt x="953027" y="1513379"/>
                  </a:lnTo>
                  <a:lnTo>
                    <a:pt x="907993" y="1493095"/>
                  </a:lnTo>
                  <a:lnTo>
                    <a:pt x="828169" y="1456018"/>
                  </a:lnTo>
                  <a:lnTo>
                    <a:pt x="788257" y="1438260"/>
                  </a:lnTo>
                  <a:lnTo>
                    <a:pt x="748345" y="1421440"/>
                  </a:lnTo>
                  <a:lnTo>
                    <a:pt x="710097" y="1410608"/>
                  </a:lnTo>
                  <a:lnTo>
                    <a:pt x="671848" y="1404776"/>
                  </a:lnTo>
                  <a:lnTo>
                    <a:pt x="622778" y="1396410"/>
                  </a:lnTo>
                  <a:lnTo>
                    <a:pt x="573940" y="1387024"/>
                  </a:lnTo>
                  <a:lnTo>
                    <a:pt x="525364" y="1376617"/>
                  </a:lnTo>
                  <a:lnTo>
                    <a:pt x="477079" y="1365190"/>
                  </a:lnTo>
                  <a:lnTo>
                    <a:pt x="429114" y="1352743"/>
                  </a:lnTo>
                  <a:lnTo>
                    <a:pt x="381498" y="1339276"/>
                  </a:lnTo>
                  <a:lnTo>
                    <a:pt x="334261" y="1324789"/>
                  </a:lnTo>
                  <a:lnTo>
                    <a:pt x="286540" y="1307317"/>
                  </a:lnTo>
                  <a:lnTo>
                    <a:pt x="243049" y="1285995"/>
                  </a:lnTo>
                  <a:lnTo>
                    <a:pt x="203629" y="1260974"/>
                  </a:lnTo>
                  <a:lnTo>
                    <a:pt x="168121" y="1232403"/>
                  </a:lnTo>
                  <a:lnTo>
                    <a:pt x="136365" y="1200434"/>
                  </a:lnTo>
                  <a:lnTo>
                    <a:pt x="108200" y="1165214"/>
                  </a:lnTo>
                  <a:lnTo>
                    <a:pt x="83468" y="1126895"/>
                  </a:lnTo>
                  <a:lnTo>
                    <a:pt x="62009" y="1085627"/>
                  </a:lnTo>
                  <a:lnTo>
                    <a:pt x="43663" y="1041559"/>
                  </a:lnTo>
                  <a:lnTo>
                    <a:pt x="28270" y="994841"/>
                  </a:lnTo>
                  <a:lnTo>
                    <a:pt x="16311" y="946577"/>
                  </a:lnTo>
                  <a:lnTo>
                    <a:pt x="7743" y="898060"/>
                  </a:lnTo>
                  <a:lnTo>
                    <a:pt x="2371" y="849347"/>
                  </a:lnTo>
                  <a:lnTo>
                    <a:pt x="0" y="800497"/>
                  </a:lnTo>
                  <a:lnTo>
                    <a:pt x="435" y="751569"/>
                  </a:lnTo>
                  <a:lnTo>
                    <a:pt x="3481" y="702622"/>
                  </a:lnTo>
                  <a:lnTo>
                    <a:pt x="8945" y="653714"/>
                  </a:lnTo>
                  <a:lnTo>
                    <a:pt x="16629" y="604903"/>
                  </a:lnTo>
                  <a:lnTo>
                    <a:pt x="36585" y="506586"/>
                  </a:lnTo>
                  <a:lnTo>
                    <a:pt x="49903" y="456860"/>
                  </a:lnTo>
                  <a:lnTo>
                    <a:pt x="69685" y="409934"/>
                  </a:lnTo>
                  <a:lnTo>
                    <a:pt x="95615" y="366208"/>
                  </a:lnTo>
                  <a:lnTo>
                    <a:pt x="127371" y="326081"/>
                  </a:lnTo>
                  <a:lnTo>
                    <a:pt x="164636" y="289953"/>
                  </a:lnTo>
                  <a:lnTo>
                    <a:pt x="200957" y="258795"/>
                  </a:lnTo>
                  <a:lnTo>
                    <a:pt x="238893" y="229789"/>
                  </a:lnTo>
                  <a:lnTo>
                    <a:pt x="278335" y="202992"/>
                  </a:lnTo>
                  <a:lnTo>
                    <a:pt x="319173" y="178458"/>
                  </a:lnTo>
                  <a:lnTo>
                    <a:pt x="361297" y="156241"/>
                  </a:lnTo>
                  <a:lnTo>
                    <a:pt x="404599" y="136398"/>
                  </a:lnTo>
                  <a:lnTo>
                    <a:pt x="448968" y="118981"/>
                  </a:lnTo>
                  <a:lnTo>
                    <a:pt x="494296" y="104048"/>
                  </a:lnTo>
                  <a:lnTo>
                    <a:pt x="540472" y="91652"/>
                  </a:lnTo>
                  <a:lnTo>
                    <a:pt x="589130" y="80735"/>
                  </a:lnTo>
                  <a:lnTo>
                    <a:pt x="638137" y="70839"/>
                  </a:lnTo>
                  <a:lnTo>
                    <a:pt x="687435" y="61962"/>
                  </a:lnTo>
                  <a:lnTo>
                    <a:pt x="736966" y="54107"/>
                  </a:lnTo>
                  <a:lnTo>
                    <a:pt x="786672" y="47271"/>
                  </a:lnTo>
                  <a:lnTo>
                    <a:pt x="836494" y="41455"/>
                  </a:lnTo>
                  <a:lnTo>
                    <a:pt x="886374" y="36660"/>
                  </a:lnTo>
                  <a:lnTo>
                    <a:pt x="988388" y="27808"/>
                  </a:lnTo>
                  <a:lnTo>
                    <a:pt x="1090577" y="19919"/>
                  </a:lnTo>
                  <a:lnTo>
                    <a:pt x="1192912" y="13136"/>
                  </a:lnTo>
                  <a:lnTo>
                    <a:pt x="1295363" y="7608"/>
                  </a:lnTo>
                  <a:lnTo>
                    <a:pt x="1346623" y="5359"/>
                  </a:lnTo>
                  <a:lnTo>
                    <a:pt x="1397901" y="3478"/>
                  </a:lnTo>
                  <a:lnTo>
                    <a:pt x="1449194" y="1984"/>
                  </a:lnTo>
                  <a:lnTo>
                    <a:pt x="1500497" y="893"/>
                  </a:lnTo>
                  <a:lnTo>
                    <a:pt x="1551808" y="226"/>
                  </a:lnTo>
                  <a:lnTo>
                    <a:pt x="1603123" y="0"/>
                  </a:lnTo>
                  <a:lnTo>
                    <a:pt x="1708014" y="447"/>
                  </a:lnTo>
                  <a:lnTo>
                    <a:pt x="1813091" y="1913"/>
                  </a:lnTo>
                  <a:lnTo>
                    <a:pt x="1918260" y="4582"/>
                  </a:lnTo>
                  <a:lnTo>
                    <a:pt x="1970850" y="6426"/>
                  </a:lnTo>
                  <a:lnTo>
                    <a:pt x="2023428" y="8640"/>
                  </a:lnTo>
                  <a:lnTo>
                    <a:pt x="2075984" y="11248"/>
                  </a:lnTo>
                  <a:lnTo>
                    <a:pt x="2128505" y="14272"/>
                  </a:lnTo>
                  <a:lnTo>
                    <a:pt x="2180979" y="17736"/>
                  </a:lnTo>
                  <a:lnTo>
                    <a:pt x="2233396" y="21663"/>
                  </a:lnTo>
                  <a:lnTo>
                    <a:pt x="2283286" y="26322"/>
                  </a:lnTo>
                  <a:lnTo>
                    <a:pt x="2333176" y="31593"/>
                  </a:lnTo>
                  <a:lnTo>
                    <a:pt x="2532735" y="54719"/>
                  </a:lnTo>
                  <a:lnTo>
                    <a:pt x="2846327" y="87828"/>
                  </a:lnTo>
                  <a:lnTo>
                    <a:pt x="2951808" y="99984"/>
                  </a:lnTo>
                  <a:lnTo>
                    <a:pt x="3003531" y="106819"/>
                  </a:lnTo>
                  <a:lnTo>
                    <a:pt x="3054642" y="115899"/>
                  </a:lnTo>
                  <a:lnTo>
                    <a:pt x="3105143" y="127224"/>
                  </a:lnTo>
                  <a:lnTo>
                    <a:pt x="3155033" y="140793"/>
                  </a:lnTo>
                  <a:lnTo>
                    <a:pt x="3204312" y="156607"/>
                  </a:lnTo>
                  <a:lnTo>
                    <a:pt x="3252979" y="174666"/>
                  </a:lnTo>
                  <a:lnTo>
                    <a:pt x="3301036" y="194968"/>
                  </a:lnTo>
                  <a:lnTo>
                    <a:pt x="3359449" y="226005"/>
                  </a:lnTo>
                  <a:lnTo>
                    <a:pt x="3409131" y="268290"/>
                  </a:lnTo>
                  <a:lnTo>
                    <a:pt x="3438649" y="299535"/>
                  </a:lnTo>
                  <a:lnTo>
                    <a:pt x="3465673" y="333280"/>
                  </a:lnTo>
                  <a:lnTo>
                    <a:pt x="3485895" y="375033"/>
                  </a:lnTo>
                  <a:lnTo>
                    <a:pt x="3499731" y="418146"/>
                  </a:lnTo>
                  <a:lnTo>
                    <a:pt x="3508777" y="462379"/>
                  </a:lnTo>
                  <a:lnTo>
                    <a:pt x="3514631" y="507492"/>
                  </a:lnTo>
                  <a:lnTo>
                    <a:pt x="3518888" y="553245"/>
                  </a:lnTo>
                  <a:lnTo>
                    <a:pt x="3522237" y="602512"/>
                  </a:lnTo>
                  <a:lnTo>
                    <a:pt x="3522399" y="651871"/>
                  </a:lnTo>
                  <a:lnTo>
                    <a:pt x="3519512" y="701138"/>
                  </a:lnTo>
                  <a:lnTo>
                    <a:pt x="3513715" y="750127"/>
                  </a:lnTo>
                  <a:lnTo>
                    <a:pt x="3505146" y="798653"/>
                  </a:lnTo>
                  <a:lnTo>
                    <a:pt x="3493943" y="846532"/>
                  </a:lnTo>
                  <a:lnTo>
                    <a:pt x="3477972" y="895364"/>
                  </a:lnTo>
                  <a:lnTo>
                    <a:pt x="3458967" y="941836"/>
                  </a:lnTo>
                  <a:lnTo>
                    <a:pt x="3436890" y="985889"/>
                  </a:lnTo>
                  <a:lnTo>
                    <a:pt x="3411699" y="1027463"/>
                  </a:lnTo>
                  <a:lnTo>
                    <a:pt x="3383354" y="1066497"/>
                  </a:lnTo>
                  <a:lnTo>
                    <a:pt x="3351817" y="1102931"/>
                  </a:lnTo>
                  <a:lnTo>
                    <a:pt x="3317048" y="1136705"/>
                  </a:lnTo>
                  <a:lnTo>
                    <a:pt x="3279005" y="1167760"/>
                  </a:lnTo>
                  <a:lnTo>
                    <a:pt x="3237650" y="1196036"/>
                  </a:lnTo>
                  <a:lnTo>
                    <a:pt x="3192942" y="1221472"/>
                  </a:lnTo>
                  <a:lnTo>
                    <a:pt x="3143222" y="1244362"/>
                  </a:lnTo>
                  <a:lnTo>
                    <a:pt x="3092300" y="1263502"/>
                  </a:lnTo>
                  <a:lnTo>
                    <a:pt x="3040363" y="1279588"/>
                  </a:lnTo>
                  <a:lnTo>
                    <a:pt x="2987593" y="1293312"/>
                  </a:lnTo>
                  <a:lnTo>
                    <a:pt x="2934177" y="1305371"/>
                  </a:lnTo>
                  <a:lnTo>
                    <a:pt x="2880300" y="1316457"/>
                  </a:lnTo>
                  <a:lnTo>
                    <a:pt x="2829794" y="1326085"/>
                  </a:lnTo>
                  <a:lnTo>
                    <a:pt x="2779165" y="1334972"/>
                  </a:lnTo>
                  <a:lnTo>
                    <a:pt x="2728413" y="1343119"/>
                  </a:lnTo>
                  <a:lnTo>
                    <a:pt x="2677538" y="1350525"/>
                  </a:lnTo>
                  <a:lnTo>
                    <a:pt x="2626539" y="1357191"/>
                  </a:lnTo>
                  <a:lnTo>
                    <a:pt x="2575418" y="1363116"/>
                  </a:lnTo>
                  <a:lnTo>
                    <a:pt x="2524173" y="1368300"/>
                  </a:lnTo>
                  <a:lnTo>
                    <a:pt x="2472805" y="1372744"/>
                  </a:lnTo>
                  <a:lnTo>
                    <a:pt x="2421314" y="1376447"/>
                  </a:lnTo>
                  <a:lnTo>
                    <a:pt x="2363733" y="1378738"/>
                  </a:lnTo>
                  <a:lnTo>
                    <a:pt x="2304904" y="1379780"/>
                  </a:lnTo>
                  <a:lnTo>
                    <a:pt x="2043400" y="1387998"/>
                  </a:lnTo>
                  <a:lnTo>
                    <a:pt x="1938702" y="1392341"/>
                  </a:lnTo>
                  <a:lnTo>
                    <a:pt x="1886442" y="1395013"/>
                  </a:lnTo>
                  <a:lnTo>
                    <a:pt x="1786256" y="1401046"/>
                  </a:lnTo>
                  <a:lnTo>
                    <a:pt x="1738214" y="1404724"/>
                  </a:lnTo>
                  <a:lnTo>
                    <a:pt x="1690134" y="1408948"/>
                  </a:lnTo>
                  <a:lnTo>
                    <a:pt x="1545463" y="1422950"/>
                  </a:lnTo>
                  <a:lnTo>
                    <a:pt x="1497032" y="1427409"/>
                  </a:lnTo>
                  <a:lnTo>
                    <a:pt x="1448464" y="1431438"/>
                  </a:lnTo>
                  <a:lnTo>
                    <a:pt x="1397067" y="1434901"/>
                  </a:lnTo>
                  <a:lnTo>
                    <a:pt x="1293650" y="1440578"/>
                  </a:lnTo>
                  <a:lnTo>
                    <a:pt x="1242253" y="1443103"/>
                  </a:lnTo>
                  <a:lnTo>
                    <a:pt x="1194026" y="1443103"/>
                  </a:lnTo>
                  <a:lnTo>
                    <a:pt x="1205589" y="1454195"/>
                  </a:lnTo>
                  <a:lnTo>
                    <a:pt x="1278631" y="1531006"/>
                  </a:lnTo>
                  <a:lnTo>
                    <a:pt x="1325403" y="1586414"/>
                  </a:lnTo>
                  <a:lnTo>
                    <a:pt x="1342448" y="1623074"/>
                  </a:lnTo>
                  <a:lnTo>
                    <a:pt x="1336628" y="1639374"/>
                  </a:lnTo>
                  <a:lnTo>
                    <a:pt x="1322077" y="16597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40270" y="490589"/>
              <a:ext cx="3535045" cy="1663700"/>
            </a:xfrm>
            <a:custGeom>
              <a:avLst/>
              <a:gdLst/>
              <a:ahLst/>
              <a:cxnLst/>
              <a:rect l="l" t="t" r="r" b="b"/>
              <a:pathLst>
                <a:path w="3535045" h="1663700">
                  <a:moveTo>
                    <a:pt x="2145413" y="12699"/>
                  </a:moveTo>
                  <a:lnTo>
                    <a:pt x="1164448" y="12699"/>
                  </a:lnTo>
                  <a:lnTo>
                    <a:pt x="1216565" y="0"/>
                  </a:lnTo>
                  <a:lnTo>
                    <a:pt x="2096755" y="0"/>
                  </a:lnTo>
                  <a:lnTo>
                    <a:pt x="2145413" y="12699"/>
                  </a:lnTo>
                  <a:close/>
                </a:path>
                <a:path w="3535045" h="1663700">
                  <a:moveTo>
                    <a:pt x="1269417" y="25399"/>
                  </a:moveTo>
                  <a:lnTo>
                    <a:pt x="1003450" y="25399"/>
                  </a:lnTo>
                  <a:lnTo>
                    <a:pt x="1057923" y="12699"/>
                  </a:lnTo>
                  <a:lnTo>
                    <a:pt x="1320024" y="12699"/>
                  </a:lnTo>
                  <a:lnTo>
                    <a:pt x="1269417" y="25399"/>
                  </a:lnTo>
                  <a:close/>
                </a:path>
                <a:path w="3535045" h="1663700">
                  <a:moveTo>
                    <a:pt x="2286489" y="25399"/>
                  </a:moveTo>
                  <a:lnTo>
                    <a:pt x="2046527" y="25399"/>
                  </a:lnTo>
                  <a:lnTo>
                    <a:pt x="1996145" y="12699"/>
                  </a:lnTo>
                  <a:lnTo>
                    <a:pt x="2240604" y="12699"/>
                  </a:lnTo>
                  <a:lnTo>
                    <a:pt x="2286489" y="25399"/>
                  </a:lnTo>
                  <a:close/>
                </a:path>
                <a:path w="3535045" h="1663700">
                  <a:moveTo>
                    <a:pt x="1059570" y="38099"/>
                  </a:moveTo>
                  <a:lnTo>
                    <a:pt x="842033" y="38099"/>
                  </a:lnTo>
                  <a:lnTo>
                    <a:pt x="891918" y="25399"/>
                  </a:lnTo>
                  <a:lnTo>
                    <a:pt x="1113203" y="25399"/>
                  </a:lnTo>
                  <a:lnTo>
                    <a:pt x="1059570" y="38099"/>
                  </a:lnTo>
                  <a:close/>
                </a:path>
                <a:path w="3535045" h="1663700">
                  <a:moveTo>
                    <a:pt x="2423347" y="38099"/>
                  </a:moveTo>
                  <a:lnTo>
                    <a:pt x="2240604" y="38099"/>
                  </a:lnTo>
                  <a:lnTo>
                    <a:pt x="2192982" y="25399"/>
                  </a:lnTo>
                  <a:lnTo>
                    <a:pt x="2377940" y="25399"/>
                  </a:lnTo>
                  <a:lnTo>
                    <a:pt x="2423347" y="38099"/>
                  </a:lnTo>
                  <a:close/>
                </a:path>
                <a:path w="3535045" h="1663700">
                  <a:moveTo>
                    <a:pt x="893581" y="50799"/>
                  </a:moveTo>
                  <a:lnTo>
                    <a:pt x="742380" y="50799"/>
                  </a:lnTo>
                  <a:lnTo>
                    <a:pt x="792177" y="38099"/>
                  </a:lnTo>
                  <a:lnTo>
                    <a:pt x="949788" y="38099"/>
                  </a:lnTo>
                  <a:lnTo>
                    <a:pt x="893581" y="50799"/>
                  </a:lnTo>
                  <a:close/>
                </a:path>
                <a:path w="3535045" h="1663700">
                  <a:moveTo>
                    <a:pt x="2529133" y="50799"/>
                  </a:moveTo>
                  <a:lnTo>
                    <a:pt x="2410385" y="50799"/>
                  </a:lnTo>
                  <a:lnTo>
                    <a:pt x="2353687" y="38099"/>
                  </a:lnTo>
                  <a:lnTo>
                    <a:pt x="2498627" y="38099"/>
                  </a:lnTo>
                  <a:lnTo>
                    <a:pt x="2529133" y="50799"/>
                  </a:lnTo>
                  <a:close/>
                </a:path>
                <a:path w="3535045" h="1663700">
                  <a:moveTo>
                    <a:pt x="48938" y="520699"/>
                  </a:moveTo>
                  <a:lnTo>
                    <a:pt x="33971" y="520699"/>
                  </a:lnTo>
                  <a:lnTo>
                    <a:pt x="35478" y="507999"/>
                  </a:lnTo>
                  <a:lnTo>
                    <a:pt x="48968" y="457199"/>
                  </a:lnTo>
                  <a:lnTo>
                    <a:pt x="69163" y="406399"/>
                  </a:lnTo>
                  <a:lnTo>
                    <a:pt x="95585" y="368299"/>
                  </a:lnTo>
                  <a:lnTo>
                    <a:pt x="127754" y="317499"/>
                  </a:lnTo>
                  <a:lnTo>
                    <a:pt x="165191" y="292099"/>
                  </a:lnTo>
                  <a:lnTo>
                    <a:pt x="202010" y="253999"/>
                  </a:lnTo>
                  <a:lnTo>
                    <a:pt x="240347" y="228599"/>
                  </a:lnTo>
                  <a:lnTo>
                    <a:pt x="280122" y="203199"/>
                  </a:lnTo>
                  <a:lnTo>
                    <a:pt x="321252" y="177799"/>
                  </a:lnTo>
                  <a:lnTo>
                    <a:pt x="363655" y="152399"/>
                  </a:lnTo>
                  <a:lnTo>
                    <a:pt x="407249" y="126999"/>
                  </a:lnTo>
                  <a:lnTo>
                    <a:pt x="544353" y="88899"/>
                  </a:lnTo>
                  <a:lnTo>
                    <a:pt x="692670" y="50799"/>
                  </a:lnTo>
                  <a:lnTo>
                    <a:pt x="794209" y="50799"/>
                  </a:lnTo>
                  <a:lnTo>
                    <a:pt x="695651" y="76199"/>
                  </a:lnTo>
                  <a:lnTo>
                    <a:pt x="646678" y="76199"/>
                  </a:lnTo>
                  <a:lnTo>
                    <a:pt x="549342" y="101599"/>
                  </a:lnTo>
                  <a:lnTo>
                    <a:pt x="447874" y="126999"/>
                  </a:lnTo>
                  <a:lnTo>
                    <a:pt x="398883" y="152399"/>
                  </a:lnTo>
                  <a:lnTo>
                    <a:pt x="351238" y="177799"/>
                  </a:lnTo>
                  <a:lnTo>
                    <a:pt x="305074" y="203199"/>
                  </a:lnTo>
                  <a:lnTo>
                    <a:pt x="260527" y="228599"/>
                  </a:lnTo>
                  <a:lnTo>
                    <a:pt x="217734" y="266699"/>
                  </a:lnTo>
                  <a:lnTo>
                    <a:pt x="176832" y="304799"/>
                  </a:lnTo>
                  <a:lnTo>
                    <a:pt x="140379" y="330199"/>
                  </a:lnTo>
                  <a:lnTo>
                    <a:pt x="109115" y="368299"/>
                  </a:lnTo>
                  <a:lnTo>
                    <a:pt x="83438" y="419099"/>
                  </a:lnTo>
                  <a:lnTo>
                    <a:pt x="63749" y="457199"/>
                  </a:lnTo>
                  <a:lnTo>
                    <a:pt x="50445" y="507999"/>
                  </a:lnTo>
                  <a:lnTo>
                    <a:pt x="48938" y="520699"/>
                  </a:lnTo>
                  <a:close/>
                </a:path>
                <a:path w="3535045" h="1663700">
                  <a:moveTo>
                    <a:pt x="2657391" y="63499"/>
                  </a:moveTo>
                  <a:lnTo>
                    <a:pt x="2496964" y="63499"/>
                  </a:lnTo>
                  <a:lnTo>
                    <a:pt x="2466770" y="50799"/>
                  </a:lnTo>
                  <a:lnTo>
                    <a:pt x="2589832" y="50799"/>
                  </a:lnTo>
                  <a:lnTo>
                    <a:pt x="2657391" y="63499"/>
                  </a:lnTo>
                  <a:close/>
                </a:path>
                <a:path w="3535045" h="1663700">
                  <a:moveTo>
                    <a:pt x="2912772" y="88899"/>
                  </a:moveTo>
                  <a:lnTo>
                    <a:pt x="2724534" y="88899"/>
                  </a:lnTo>
                  <a:lnTo>
                    <a:pt x="2656975" y="76199"/>
                  </a:lnTo>
                  <a:lnTo>
                    <a:pt x="2588169" y="76199"/>
                  </a:lnTo>
                  <a:lnTo>
                    <a:pt x="2557975" y="63499"/>
                  </a:lnTo>
                  <a:lnTo>
                    <a:pt x="2691560" y="63499"/>
                  </a:lnTo>
                  <a:lnTo>
                    <a:pt x="2772442" y="76199"/>
                  </a:lnTo>
                  <a:lnTo>
                    <a:pt x="2912772" y="88899"/>
                  </a:lnTo>
                  <a:close/>
                </a:path>
                <a:path w="3535045" h="1663700">
                  <a:moveTo>
                    <a:pt x="3434892" y="279399"/>
                  </a:moveTo>
                  <a:lnTo>
                    <a:pt x="3408023" y="279399"/>
                  </a:lnTo>
                  <a:lnTo>
                    <a:pt x="3384638" y="253999"/>
                  </a:lnTo>
                  <a:lnTo>
                    <a:pt x="3359381" y="228599"/>
                  </a:lnTo>
                  <a:lnTo>
                    <a:pt x="3332253" y="215899"/>
                  </a:lnTo>
                  <a:lnTo>
                    <a:pt x="3303255" y="203199"/>
                  </a:lnTo>
                  <a:lnTo>
                    <a:pt x="3255819" y="190499"/>
                  </a:lnTo>
                  <a:lnTo>
                    <a:pt x="3207626" y="165099"/>
                  </a:lnTo>
                  <a:lnTo>
                    <a:pt x="3008455" y="114299"/>
                  </a:lnTo>
                  <a:lnTo>
                    <a:pt x="2957353" y="114299"/>
                  </a:lnTo>
                  <a:lnTo>
                    <a:pt x="2911108" y="101599"/>
                  </a:lnTo>
                  <a:lnTo>
                    <a:pt x="2864385" y="101599"/>
                  </a:lnTo>
                  <a:lnTo>
                    <a:pt x="2817502" y="88899"/>
                  </a:lnTo>
                  <a:lnTo>
                    <a:pt x="2959016" y="88899"/>
                  </a:lnTo>
                  <a:lnTo>
                    <a:pt x="3261758" y="165099"/>
                  </a:lnTo>
                  <a:lnTo>
                    <a:pt x="3309907" y="190499"/>
                  </a:lnTo>
                  <a:lnTo>
                    <a:pt x="3340413" y="203199"/>
                  </a:lnTo>
                  <a:lnTo>
                    <a:pt x="3369359" y="215899"/>
                  </a:lnTo>
                  <a:lnTo>
                    <a:pt x="3396435" y="241299"/>
                  </a:lnTo>
                  <a:lnTo>
                    <a:pt x="3421328" y="266699"/>
                  </a:lnTo>
                  <a:lnTo>
                    <a:pt x="3426057" y="266699"/>
                  </a:lnTo>
                  <a:lnTo>
                    <a:pt x="3434892" y="279399"/>
                  </a:lnTo>
                  <a:close/>
                </a:path>
                <a:path w="3535045" h="1663700">
                  <a:moveTo>
                    <a:pt x="2733958" y="1358899"/>
                  </a:moveTo>
                  <a:lnTo>
                    <a:pt x="2578129" y="1358899"/>
                  </a:lnTo>
                  <a:lnTo>
                    <a:pt x="2629043" y="1346199"/>
                  </a:lnTo>
                  <a:lnTo>
                    <a:pt x="2679903" y="1346199"/>
                  </a:lnTo>
                  <a:lnTo>
                    <a:pt x="2781402" y="1320799"/>
                  </a:lnTo>
                  <a:lnTo>
                    <a:pt x="2832015" y="1320799"/>
                  </a:lnTo>
                  <a:lnTo>
                    <a:pt x="2932570" y="1295399"/>
                  </a:lnTo>
                  <a:lnTo>
                    <a:pt x="3089099" y="1257299"/>
                  </a:lnTo>
                  <a:lnTo>
                    <a:pt x="3141091" y="1231899"/>
                  </a:lnTo>
                  <a:lnTo>
                    <a:pt x="3191835" y="1219199"/>
                  </a:lnTo>
                  <a:lnTo>
                    <a:pt x="3234788" y="1193799"/>
                  </a:lnTo>
                  <a:lnTo>
                    <a:pt x="3274838" y="1155699"/>
                  </a:lnTo>
                  <a:lnTo>
                    <a:pt x="3311974" y="1130299"/>
                  </a:lnTo>
                  <a:lnTo>
                    <a:pt x="3346187" y="1104899"/>
                  </a:lnTo>
                  <a:lnTo>
                    <a:pt x="3377466" y="1066799"/>
                  </a:lnTo>
                  <a:lnTo>
                    <a:pt x="3405802" y="1028699"/>
                  </a:lnTo>
                  <a:lnTo>
                    <a:pt x="3431184" y="977899"/>
                  </a:lnTo>
                  <a:lnTo>
                    <a:pt x="3453603" y="939799"/>
                  </a:lnTo>
                  <a:lnTo>
                    <a:pt x="3473048" y="888999"/>
                  </a:lnTo>
                  <a:lnTo>
                    <a:pt x="3489510" y="838199"/>
                  </a:lnTo>
                  <a:lnTo>
                    <a:pt x="3501290" y="800099"/>
                  </a:lnTo>
                  <a:lnTo>
                    <a:pt x="3510021" y="749299"/>
                  </a:lnTo>
                  <a:lnTo>
                    <a:pt x="3515702" y="698499"/>
                  </a:lnTo>
                  <a:lnTo>
                    <a:pt x="3518335" y="647699"/>
                  </a:lnTo>
                  <a:lnTo>
                    <a:pt x="3517920" y="596899"/>
                  </a:lnTo>
                  <a:lnTo>
                    <a:pt x="3514455" y="558799"/>
                  </a:lnTo>
                  <a:lnTo>
                    <a:pt x="3509206" y="495299"/>
                  </a:lnTo>
                  <a:lnTo>
                    <a:pt x="3501151" y="444499"/>
                  </a:lnTo>
                  <a:lnTo>
                    <a:pt x="3486860" y="393699"/>
                  </a:lnTo>
                  <a:lnTo>
                    <a:pt x="3462902" y="342899"/>
                  </a:lnTo>
                  <a:lnTo>
                    <a:pt x="3436242" y="304799"/>
                  </a:lnTo>
                  <a:lnTo>
                    <a:pt x="3421354" y="292099"/>
                  </a:lnTo>
                  <a:lnTo>
                    <a:pt x="3416546" y="279399"/>
                  </a:lnTo>
                  <a:lnTo>
                    <a:pt x="3439621" y="279399"/>
                  </a:lnTo>
                  <a:lnTo>
                    <a:pt x="3450508" y="292099"/>
                  </a:lnTo>
                  <a:lnTo>
                    <a:pt x="3477870" y="330199"/>
                  </a:lnTo>
                  <a:lnTo>
                    <a:pt x="3498890" y="380999"/>
                  </a:lnTo>
                  <a:lnTo>
                    <a:pt x="3513125" y="419099"/>
                  </a:lnTo>
                  <a:lnTo>
                    <a:pt x="3522172" y="469899"/>
                  </a:lnTo>
                  <a:lnTo>
                    <a:pt x="3527626" y="507999"/>
                  </a:lnTo>
                  <a:lnTo>
                    <a:pt x="3534550" y="609599"/>
                  </a:lnTo>
                  <a:lnTo>
                    <a:pt x="3534966" y="660399"/>
                  </a:lnTo>
                  <a:lnTo>
                    <a:pt x="3532333" y="698499"/>
                  </a:lnTo>
                  <a:lnTo>
                    <a:pt x="3526651" y="749299"/>
                  </a:lnTo>
                  <a:lnTo>
                    <a:pt x="3517920" y="800099"/>
                  </a:lnTo>
                  <a:lnTo>
                    <a:pt x="3506140" y="850899"/>
                  </a:lnTo>
                  <a:lnTo>
                    <a:pt x="3489580" y="901699"/>
                  </a:lnTo>
                  <a:lnTo>
                    <a:pt x="3469847" y="952499"/>
                  </a:lnTo>
                  <a:lnTo>
                    <a:pt x="3446961" y="990599"/>
                  </a:lnTo>
                  <a:lnTo>
                    <a:pt x="3420942" y="1041399"/>
                  </a:lnTo>
                  <a:lnTo>
                    <a:pt x="3391810" y="1079499"/>
                  </a:lnTo>
                  <a:lnTo>
                    <a:pt x="3359584" y="1117599"/>
                  </a:lnTo>
                  <a:lnTo>
                    <a:pt x="3324286" y="1142999"/>
                  </a:lnTo>
                  <a:lnTo>
                    <a:pt x="3285934" y="1181099"/>
                  </a:lnTo>
                  <a:lnTo>
                    <a:pt x="3244549" y="1206499"/>
                  </a:lnTo>
                  <a:lnTo>
                    <a:pt x="3155948" y="1257299"/>
                  </a:lnTo>
                  <a:lnTo>
                    <a:pt x="2928826" y="1320799"/>
                  </a:lnTo>
                  <a:lnTo>
                    <a:pt x="2835339" y="1333499"/>
                  </a:lnTo>
                  <a:lnTo>
                    <a:pt x="2733958" y="1358899"/>
                  </a:lnTo>
                  <a:close/>
                </a:path>
                <a:path w="3535045" h="1663700">
                  <a:moveTo>
                    <a:pt x="722085" y="1409699"/>
                  </a:moveTo>
                  <a:lnTo>
                    <a:pt x="629985" y="1409699"/>
                  </a:lnTo>
                  <a:lnTo>
                    <a:pt x="295312" y="1320799"/>
                  </a:lnTo>
                  <a:lnTo>
                    <a:pt x="252598" y="1295399"/>
                  </a:lnTo>
                  <a:lnTo>
                    <a:pt x="213276" y="1269999"/>
                  </a:lnTo>
                  <a:lnTo>
                    <a:pt x="177298" y="1244599"/>
                  </a:lnTo>
                  <a:lnTo>
                    <a:pt x="144612" y="1219199"/>
                  </a:lnTo>
                  <a:lnTo>
                    <a:pt x="115168" y="1181099"/>
                  </a:lnTo>
                  <a:lnTo>
                    <a:pt x="88918" y="1142999"/>
                  </a:lnTo>
                  <a:lnTo>
                    <a:pt x="65811" y="1092199"/>
                  </a:lnTo>
                  <a:lnTo>
                    <a:pt x="45797" y="1054099"/>
                  </a:lnTo>
                  <a:lnTo>
                    <a:pt x="28826" y="990599"/>
                  </a:lnTo>
                  <a:lnTo>
                    <a:pt x="17682" y="952499"/>
                  </a:lnTo>
                  <a:lnTo>
                    <a:pt x="9208" y="901699"/>
                  </a:lnTo>
                  <a:lnTo>
                    <a:pt x="3423" y="863599"/>
                  </a:lnTo>
                  <a:lnTo>
                    <a:pt x="347" y="812799"/>
                  </a:lnTo>
                  <a:lnTo>
                    <a:pt x="0" y="761999"/>
                  </a:lnTo>
                  <a:lnTo>
                    <a:pt x="2400" y="711199"/>
                  </a:lnTo>
                  <a:lnTo>
                    <a:pt x="7567" y="660399"/>
                  </a:lnTo>
                  <a:lnTo>
                    <a:pt x="15522" y="609599"/>
                  </a:lnTo>
                  <a:lnTo>
                    <a:pt x="18302" y="584199"/>
                  </a:lnTo>
                  <a:lnTo>
                    <a:pt x="21550" y="571499"/>
                  </a:lnTo>
                  <a:lnTo>
                    <a:pt x="25110" y="558799"/>
                  </a:lnTo>
                  <a:lnTo>
                    <a:pt x="28826" y="533399"/>
                  </a:lnTo>
                  <a:lnTo>
                    <a:pt x="30333" y="533399"/>
                  </a:lnTo>
                  <a:lnTo>
                    <a:pt x="32152" y="520699"/>
                  </a:lnTo>
                  <a:lnTo>
                    <a:pt x="47119" y="520699"/>
                  </a:lnTo>
                  <a:lnTo>
                    <a:pt x="45300" y="533399"/>
                  </a:lnTo>
                  <a:lnTo>
                    <a:pt x="43793" y="546099"/>
                  </a:lnTo>
                  <a:lnTo>
                    <a:pt x="40311" y="558799"/>
                  </a:lnTo>
                  <a:lnTo>
                    <a:pt x="33971" y="596899"/>
                  </a:lnTo>
                  <a:lnTo>
                    <a:pt x="30489" y="609599"/>
                  </a:lnTo>
                  <a:lnTo>
                    <a:pt x="23012" y="660399"/>
                  </a:lnTo>
                  <a:lnTo>
                    <a:pt x="18068" y="711199"/>
                  </a:lnTo>
                  <a:lnTo>
                    <a:pt x="15697" y="761999"/>
                  </a:lnTo>
                  <a:lnTo>
                    <a:pt x="15938" y="812799"/>
                  </a:lnTo>
                  <a:lnTo>
                    <a:pt x="18828" y="863599"/>
                  </a:lnTo>
                  <a:lnTo>
                    <a:pt x="24408" y="901699"/>
                  </a:lnTo>
                  <a:lnTo>
                    <a:pt x="32717" y="952499"/>
                  </a:lnTo>
                  <a:lnTo>
                    <a:pt x="62216" y="1054099"/>
                  </a:lnTo>
                  <a:lnTo>
                    <a:pt x="84252" y="1092199"/>
                  </a:lnTo>
                  <a:lnTo>
                    <a:pt x="109943" y="1142999"/>
                  </a:lnTo>
                  <a:lnTo>
                    <a:pt x="139329" y="1181099"/>
                  </a:lnTo>
                  <a:lnTo>
                    <a:pt x="172452" y="1219199"/>
                  </a:lnTo>
                  <a:lnTo>
                    <a:pt x="209353" y="1257299"/>
                  </a:lnTo>
                  <a:lnTo>
                    <a:pt x="250072" y="1282699"/>
                  </a:lnTo>
                  <a:lnTo>
                    <a:pt x="294651" y="1295399"/>
                  </a:lnTo>
                  <a:lnTo>
                    <a:pt x="343131" y="1320799"/>
                  </a:lnTo>
                  <a:lnTo>
                    <a:pt x="582810" y="1384299"/>
                  </a:lnTo>
                  <a:lnTo>
                    <a:pt x="631648" y="1384299"/>
                  </a:lnTo>
                  <a:lnTo>
                    <a:pt x="680718" y="1396999"/>
                  </a:lnTo>
                  <a:lnTo>
                    <a:pt x="702987" y="1396999"/>
                  </a:lnTo>
                  <a:lnTo>
                    <a:pt x="722085" y="1409699"/>
                  </a:lnTo>
                  <a:close/>
                </a:path>
                <a:path w="3535045" h="1663700">
                  <a:moveTo>
                    <a:pt x="2632085" y="1371599"/>
                  </a:moveTo>
                  <a:lnTo>
                    <a:pt x="2425196" y="1371599"/>
                  </a:lnTo>
                  <a:lnTo>
                    <a:pt x="2476192" y="1358899"/>
                  </a:lnTo>
                  <a:lnTo>
                    <a:pt x="2683083" y="1358899"/>
                  </a:lnTo>
                  <a:lnTo>
                    <a:pt x="2632085" y="1371599"/>
                  </a:lnTo>
                  <a:close/>
                </a:path>
                <a:path w="3535045" h="1663700">
                  <a:moveTo>
                    <a:pt x="2529718" y="1384299"/>
                  </a:moveTo>
                  <a:lnTo>
                    <a:pt x="2114794" y="1384299"/>
                  </a:lnTo>
                  <a:lnTo>
                    <a:pt x="2169095" y="1371599"/>
                  </a:lnTo>
                  <a:lnTo>
                    <a:pt x="2580963" y="1371599"/>
                  </a:lnTo>
                  <a:lnTo>
                    <a:pt x="2529718" y="1384299"/>
                  </a:lnTo>
                  <a:close/>
                </a:path>
                <a:path w="3535045" h="1663700">
                  <a:moveTo>
                    <a:pt x="2322377" y="1396999"/>
                  </a:moveTo>
                  <a:lnTo>
                    <a:pt x="1791942" y="1396999"/>
                  </a:lnTo>
                  <a:lnTo>
                    <a:pt x="1839823" y="1384299"/>
                  </a:lnTo>
                  <a:lnTo>
                    <a:pt x="2333108" y="1384299"/>
                  </a:lnTo>
                  <a:lnTo>
                    <a:pt x="2322377" y="1396999"/>
                  </a:lnTo>
                  <a:close/>
                </a:path>
                <a:path w="3535045" h="1663700">
                  <a:moveTo>
                    <a:pt x="1953276" y="1409699"/>
                  </a:moveTo>
                  <a:lnTo>
                    <a:pt x="1649098" y="1409699"/>
                  </a:lnTo>
                  <a:lnTo>
                    <a:pt x="1696500" y="1396999"/>
                  </a:lnTo>
                  <a:lnTo>
                    <a:pt x="2008409" y="1396999"/>
                  </a:lnTo>
                  <a:lnTo>
                    <a:pt x="1953276" y="1409699"/>
                  </a:lnTo>
                  <a:close/>
                </a:path>
                <a:path w="3535045" h="1663700">
                  <a:moveTo>
                    <a:pt x="1335937" y="1663699"/>
                  </a:moveTo>
                  <a:lnTo>
                    <a:pt x="1269417" y="1663699"/>
                  </a:lnTo>
                  <a:lnTo>
                    <a:pt x="1224144" y="1638299"/>
                  </a:lnTo>
                  <a:lnTo>
                    <a:pt x="1178232" y="1625599"/>
                  </a:lnTo>
                  <a:lnTo>
                    <a:pt x="1085131" y="1574799"/>
                  </a:lnTo>
                  <a:lnTo>
                    <a:pt x="1038261" y="1562099"/>
                  </a:lnTo>
                  <a:lnTo>
                    <a:pt x="913537" y="1498599"/>
                  </a:lnTo>
                  <a:lnTo>
                    <a:pt x="874561" y="1485899"/>
                  </a:lnTo>
                  <a:lnTo>
                    <a:pt x="834961" y="1460499"/>
                  </a:lnTo>
                  <a:lnTo>
                    <a:pt x="753890" y="1435099"/>
                  </a:lnTo>
                  <a:lnTo>
                    <a:pt x="736403" y="1422399"/>
                  </a:lnTo>
                  <a:lnTo>
                    <a:pt x="700804" y="1422399"/>
                  </a:lnTo>
                  <a:lnTo>
                    <a:pt x="682381" y="1409699"/>
                  </a:lnTo>
                  <a:lnTo>
                    <a:pt x="758879" y="1409699"/>
                  </a:lnTo>
                  <a:lnTo>
                    <a:pt x="799960" y="1435099"/>
                  </a:lnTo>
                  <a:lnTo>
                    <a:pt x="840573" y="1447799"/>
                  </a:lnTo>
                  <a:lnTo>
                    <a:pt x="880251" y="1473199"/>
                  </a:lnTo>
                  <a:lnTo>
                    <a:pt x="918526" y="1485899"/>
                  </a:lnTo>
                  <a:lnTo>
                    <a:pt x="1043250" y="1536699"/>
                  </a:lnTo>
                  <a:lnTo>
                    <a:pt x="1137549" y="1587499"/>
                  </a:lnTo>
                  <a:lnTo>
                    <a:pt x="1183700" y="1600199"/>
                  </a:lnTo>
                  <a:lnTo>
                    <a:pt x="1274406" y="1650999"/>
                  </a:lnTo>
                  <a:lnTo>
                    <a:pt x="1351658" y="1650999"/>
                  </a:lnTo>
                  <a:lnTo>
                    <a:pt x="1335937" y="1663699"/>
                  </a:lnTo>
                  <a:close/>
                </a:path>
                <a:path w="3535045" h="1663700">
                  <a:moveTo>
                    <a:pt x="1747467" y="1422399"/>
                  </a:moveTo>
                  <a:lnTo>
                    <a:pt x="1491167" y="1422399"/>
                  </a:lnTo>
                  <a:lnTo>
                    <a:pt x="1564858" y="1409699"/>
                  </a:lnTo>
                  <a:lnTo>
                    <a:pt x="1795268" y="1409699"/>
                  </a:lnTo>
                  <a:lnTo>
                    <a:pt x="1747467" y="1422399"/>
                  </a:lnTo>
                  <a:close/>
                </a:path>
                <a:path w="3535045" h="1663700">
                  <a:moveTo>
                    <a:pt x="1605341" y="1435099"/>
                  </a:moveTo>
                  <a:lnTo>
                    <a:pt x="1378343" y="1435099"/>
                  </a:lnTo>
                  <a:lnTo>
                    <a:pt x="1416332" y="1422399"/>
                  </a:lnTo>
                  <a:lnTo>
                    <a:pt x="1652424" y="1422399"/>
                  </a:lnTo>
                  <a:lnTo>
                    <a:pt x="1605341" y="1435099"/>
                  </a:lnTo>
                  <a:close/>
                </a:path>
                <a:path w="3535045" h="1663700">
                  <a:moveTo>
                    <a:pt x="1351658" y="1650999"/>
                  </a:moveTo>
                  <a:lnTo>
                    <a:pt x="1324296" y="1650999"/>
                  </a:lnTo>
                  <a:lnTo>
                    <a:pt x="1336456" y="1638299"/>
                  </a:lnTo>
                  <a:lnTo>
                    <a:pt x="1340510" y="1625599"/>
                  </a:lnTo>
                  <a:lnTo>
                    <a:pt x="1336456" y="1612899"/>
                  </a:lnTo>
                  <a:lnTo>
                    <a:pt x="1324296" y="1587499"/>
                  </a:lnTo>
                  <a:lnTo>
                    <a:pt x="1307276" y="1574799"/>
                  </a:lnTo>
                  <a:lnTo>
                    <a:pt x="1289165" y="1549399"/>
                  </a:lnTo>
                  <a:lnTo>
                    <a:pt x="1270742" y="1536699"/>
                  </a:lnTo>
                  <a:lnTo>
                    <a:pt x="1252787" y="1511299"/>
                  </a:lnTo>
                  <a:lnTo>
                    <a:pt x="1247538" y="1498599"/>
                  </a:lnTo>
                  <a:lnTo>
                    <a:pt x="1236417" y="1485899"/>
                  </a:lnTo>
                  <a:lnTo>
                    <a:pt x="1231168" y="1485899"/>
                  </a:lnTo>
                  <a:lnTo>
                    <a:pt x="1226153" y="1473199"/>
                  </a:lnTo>
                  <a:lnTo>
                    <a:pt x="1215500" y="1473199"/>
                  </a:lnTo>
                  <a:lnTo>
                    <a:pt x="1209549" y="1460499"/>
                  </a:lnTo>
                  <a:lnTo>
                    <a:pt x="1179616" y="1435099"/>
                  </a:lnTo>
                  <a:lnTo>
                    <a:pt x="1494493" y="1435099"/>
                  </a:lnTo>
                  <a:lnTo>
                    <a:pt x="1457335" y="1447799"/>
                  </a:lnTo>
                  <a:lnTo>
                    <a:pt x="1304340" y="1447799"/>
                  </a:lnTo>
                  <a:lnTo>
                    <a:pt x="1249461" y="1460499"/>
                  </a:lnTo>
                  <a:lnTo>
                    <a:pt x="1222854" y="1460499"/>
                  </a:lnTo>
                  <a:lnTo>
                    <a:pt x="1244472" y="1473199"/>
                  </a:lnTo>
                  <a:lnTo>
                    <a:pt x="1266091" y="1498599"/>
                  </a:lnTo>
                  <a:lnTo>
                    <a:pt x="1284774" y="1523999"/>
                  </a:lnTo>
                  <a:lnTo>
                    <a:pt x="1303301" y="1549399"/>
                  </a:lnTo>
                  <a:lnTo>
                    <a:pt x="1321516" y="1562099"/>
                  </a:lnTo>
                  <a:lnTo>
                    <a:pt x="1339263" y="1587499"/>
                  </a:lnTo>
                  <a:lnTo>
                    <a:pt x="1354412" y="1612899"/>
                  </a:lnTo>
                  <a:lnTo>
                    <a:pt x="1358180" y="1625599"/>
                  </a:lnTo>
                  <a:lnTo>
                    <a:pt x="1351658" y="1650999"/>
                  </a:lnTo>
                  <a:close/>
                </a:path>
              </a:pathLst>
            </a:custGeom>
            <a:solidFill>
              <a:srgbClr val="004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81532" y="307683"/>
            <a:ext cx="16827500" cy="9068435"/>
            <a:chOff x="1281532" y="307683"/>
            <a:chExt cx="16827500" cy="9068435"/>
          </a:xfrm>
        </p:grpSpPr>
        <p:sp>
          <p:nvSpPr>
            <p:cNvPr id="8" name="object 8"/>
            <p:cNvSpPr/>
            <p:nvPr/>
          </p:nvSpPr>
          <p:spPr>
            <a:xfrm>
              <a:off x="1281532" y="9176088"/>
              <a:ext cx="6000750" cy="200025"/>
            </a:xfrm>
            <a:custGeom>
              <a:avLst/>
              <a:gdLst/>
              <a:ahLst/>
              <a:cxnLst/>
              <a:rect l="l" t="t" r="r" b="b"/>
              <a:pathLst>
                <a:path w="6000750" h="200025">
                  <a:moveTo>
                    <a:pt x="0" y="0"/>
                  </a:moveTo>
                  <a:lnTo>
                    <a:pt x="6000749" y="0"/>
                  </a:lnTo>
                  <a:lnTo>
                    <a:pt x="6000749" y="200024"/>
                  </a:lnTo>
                  <a:lnTo>
                    <a:pt x="0" y="200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95999" y="2215996"/>
              <a:ext cx="2562769" cy="68077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818924" y="332583"/>
              <a:ext cx="6273165" cy="3639185"/>
            </a:xfrm>
            <a:custGeom>
              <a:avLst/>
              <a:gdLst/>
              <a:ahLst/>
              <a:cxnLst/>
              <a:rect l="l" t="t" r="r" b="b"/>
              <a:pathLst>
                <a:path w="6273165" h="3639185">
                  <a:moveTo>
                    <a:pt x="3413297" y="3609702"/>
                  </a:moveTo>
                  <a:lnTo>
                    <a:pt x="3512991" y="3638752"/>
                  </a:lnTo>
                  <a:lnTo>
                    <a:pt x="3563552" y="3627462"/>
                  </a:lnTo>
                  <a:lnTo>
                    <a:pt x="3614260" y="3617173"/>
                  </a:lnTo>
                  <a:lnTo>
                    <a:pt x="3665099" y="3607770"/>
                  </a:lnTo>
                  <a:lnTo>
                    <a:pt x="3716055" y="3599136"/>
                  </a:lnTo>
                  <a:lnTo>
                    <a:pt x="3818256" y="3583717"/>
                  </a:lnTo>
                  <a:lnTo>
                    <a:pt x="4177417" y="3537029"/>
                  </a:lnTo>
                  <a:lnTo>
                    <a:pt x="4228710" y="3529744"/>
                  </a:lnTo>
                  <a:lnTo>
                    <a:pt x="4388434" y="3505629"/>
                  </a:lnTo>
                  <a:lnTo>
                    <a:pt x="4441455" y="3498349"/>
                  </a:lnTo>
                  <a:lnTo>
                    <a:pt x="4494285" y="3491720"/>
                  </a:lnTo>
                  <a:lnTo>
                    <a:pt x="4546879" y="3485904"/>
                  </a:lnTo>
                  <a:lnTo>
                    <a:pt x="4583337" y="3485313"/>
                  </a:lnTo>
                  <a:lnTo>
                    <a:pt x="4619864" y="3486529"/>
                  </a:lnTo>
                  <a:lnTo>
                    <a:pt x="4655752" y="3489941"/>
                  </a:lnTo>
                  <a:lnTo>
                    <a:pt x="4690291" y="3495936"/>
                  </a:lnTo>
                  <a:lnTo>
                    <a:pt x="4788085" y="3507182"/>
                  </a:lnTo>
                  <a:lnTo>
                    <a:pt x="4886005" y="3516210"/>
                  </a:lnTo>
                  <a:lnTo>
                    <a:pt x="4983985" y="3523000"/>
                  </a:lnTo>
                  <a:lnTo>
                    <a:pt x="5081963" y="3527535"/>
                  </a:lnTo>
                  <a:lnTo>
                    <a:pt x="5179873" y="3529796"/>
                  </a:lnTo>
                  <a:lnTo>
                    <a:pt x="5277653" y="3529763"/>
                  </a:lnTo>
                  <a:lnTo>
                    <a:pt x="5326473" y="3528881"/>
                  </a:lnTo>
                  <a:lnTo>
                    <a:pt x="5378878" y="3526576"/>
                  </a:lnTo>
                  <a:lnTo>
                    <a:pt x="5429559" y="3521466"/>
                  </a:lnTo>
                  <a:lnTo>
                    <a:pt x="5478554" y="3513609"/>
                  </a:lnTo>
                  <a:lnTo>
                    <a:pt x="5525897" y="3503066"/>
                  </a:lnTo>
                  <a:lnTo>
                    <a:pt x="5571622" y="3489896"/>
                  </a:lnTo>
                  <a:lnTo>
                    <a:pt x="5615766" y="3474157"/>
                  </a:lnTo>
                  <a:lnTo>
                    <a:pt x="5658362" y="3455910"/>
                  </a:lnTo>
                  <a:lnTo>
                    <a:pt x="5699447" y="3435213"/>
                  </a:lnTo>
                  <a:lnTo>
                    <a:pt x="5739056" y="3412125"/>
                  </a:lnTo>
                  <a:lnTo>
                    <a:pt x="5777223" y="3386706"/>
                  </a:lnTo>
                  <a:lnTo>
                    <a:pt x="5813983" y="3359015"/>
                  </a:lnTo>
                  <a:lnTo>
                    <a:pt x="5849372" y="3329111"/>
                  </a:lnTo>
                  <a:lnTo>
                    <a:pt x="5883425" y="3297054"/>
                  </a:lnTo>
                  <a:lnTo>
                    <a:pt x="5916177" y="3262903"/>
                  </a:lnTo>
                  <a:lnTo>
                    <a:pt x="5947663" y="3226716"/>
                  </a:lnTo>
                  <a:lnTo>
                    <a:pt x="5977918" y="3188554"/>
                  </a:lnTo>
                  <a:lnTo>
                    <a:pt x="6006977" y="3148475"/>
                  </a:lnTo>
                  <a:lnTo>
                    <a:pt x="6034875" y="3106538"/>
                  </a:lnTo>
                  <a:lnTo>
                    <a:pt x="6061775" y="3061886"/>
                  </a:lnTo>
                  <a:lnTo>
                    <a:pt x="6086721" y="3016491"/>
                  </a:lnTo>
                  <a:lnTo>
                    <a:pt x="6109771" y="2970391"/>
                  </a:lnTo>
                  <a:lnTo>
                    <a:pt x="6130985" y="2923624"/>
                  </a:lnTo>
                  <a:lnTo>
                    <a:pt x="6150420" y="2876227"/>
                  </a:lnTo>
                  <a:lnTo>
                    <a:pt x="6168136" y="2828239"/>
                  </a:lnTo>
                  <a:lnTo>
                    <a:pt x="6184191" y="2779698"/>
                  </a:lnTo>
                  <a:lnTo>
                    <a:pt x="6198643" y="2730641"/>
                  </a:lnTo>
                  <a:lnTo>
                    <a:pt x="6211550" y="2681106"/>
                  </a:lnTo>
                  <a:lnTo>
                    <a:pt x="6222972" y="2631132"/>
                  </a:lnTo>
                  <a:lnTo>
                    <a:pt x="6232968" y="2580756"/>
                  </a:lnTo>
                  <a:lnTo>
                    <a:pt x="6241594" y="2530015"/>
                  </a:lnTo>
                  <a:lnTo>
                    <a:pt x="6248910" y="2478949"/>
                  </a:lnTo>
                  <a:lnTo>
                    <a:pt x="6260075" y="2381943"/>
                  </a:lnTo>
                  <a:lnTo>
                    <a:pt x="6270108" y="2244646"/>
                  </a:lnTo>
                  <a:lnTo>
                    <a:pt x="6272808" y="2192176"/>
                  </a:lnTo>
                  <a:lnTo>
                    <a:pt x="6271497" y="2140079"/>
                  </a:lnTo>
                  <a:lnTo>
                    <a:pt x="6266238" y="2088505"/>
                  </a:lnTo>
                  <a:lnTo>
                    <a:pt x="6257091" y="2037601"/>
                  </a:lnTo>
                  <a:lnTo>
                    <a:pt x="6244119" y="1987516"/>
                  </a:lnTo>
                  <a:lnTo>
                    <a:pt x="6227382" y="1938400"/>
                  </a:lnTo>
                  <a:lnTo>
                    <a:pt x="6206943" y="1890400"/>
                  </a:lnTo>
                  <a:lnTo>
                    <a:pt x="6182862" y="1843665"/>
                  </a:lnTo>
                  <a:lnTo>
                    <a:pt x="6155201" y="1798343"/>
                  </a:lnTo>
                  <a:lnTo>
                    <a:pt x="6128643" y="1756707"/>
                  </a:lnTo>
                  <a:lnTo>
                    <a:pt x="6100812" y="1715983"/>
                  </a:lnTo>
                  <a:lnTo>
                    <a:pt x="6071739" y="1676199"/>
                  </a:lnTo>
                  <a:lnTo>
                    <a:pt x="6041451" y="1637383"/>
                  </a:lnTo>
                  <a:lnTo>
                    <a:pt x="6009979" y="1599562"/>
                  </a:lnTo>
                  <a:lnTo>
                    <a:pt x="5977352" y="1562762"/>
                  </a:lnTo>
                  <a:lnTo>
                    <a:pt x="5943599" y="1527011"/>
                  </a:lnTo>
                  <a:lnTo>
                    <a:pt x="5908750" y="1492336"/>
                  </a:lnTo>
                  <a:lnTo>
                    <a:pt x="5872833" y="1458764"/>
                  </a:lnTo>
                  <a:lnTo>
                    <a:pt x="5835879" y="1426323"/>
                  </a:lnTo>
                  <a:lnTo>
                    <a:pt x="5797917" y="1395039"/>
                  </a:lnTo>
                  <a:lnTo>
                    <a:pt x="5758975" y="1364939"/>
                  </a:lnTo>
                  <a:lnTo>
                    <a:pt x="5719084" y="1336052"/>
                  </a:lnTo>
                  <a:lnTo>
                    <a:pt x="5678273" y="1308404"/>
                  </a:lnTo>
                  <a:lnTo>
                    <a:pt x="5636571" y="1282021"/>
                  </a:lnTo>
                  <a:lnTo>
                    <a:pt x="5594008" y="1256933"/>
                  </a:lnTo>
                  <a:lnTo>
                    <a:pt x="5507581" y="1209427"/>
                  </a:lnTo>
                  <a:lnTo>
                    <a:pt x="5419844" y="1163794"/>
                  </a:lnTo>
                  <a:lnTo>
                    <a:pt x="5330925" y="1120071"/>
                  </a:lnTo>
                  <a:lnTo>
                    <a:pt x="5240951" y="1078297"/>
                  </a:lnTo>
                  <a:lnTo>
                    <a:pt x="5150052" y="1038507"/>
                  </a:lnTo>
                  <a:lnTo>
                    <a:pt x="5058355" y="1000739"/>
                  </a:lnTo>
                  <a:lnTo>
                    <a:pt x="4776021" y="891500"/>
                  </a:lnTo>
                  <a:lnTo>
                    <a:pt x="4538330" y="803443"/>
                  </a:lnTo>
                  <a:lnTo>
                    <a:pt x="4347085" y="735651"/>
                  </a:lnTo>
                  <a:lnTo>
                    <a:pt x="4154837" y="670586"/>
                  </a:lnTo>
                  <a:lnTo>
                    <a:pt x="4009976" y="623779"/>
                  </a:lnTo>
                  <a:lnTo>
                    <a:pt x="3864521" y="578839"/>
                  </a:lnTo>
                  <a:lnTo>
                    <a:pt x="3622370" y="508295"/>
                  </a:lnTo>
                  <a:lnTo>
                    <a:pt x="3379802" y="441093"/>
                  </a:lnTo>
                  <a:lnTo>
                    <a:pt x="3184793" y="389862"/>
                  </a:lnTo>
                  <a:lnTo>
                    <a:pt x="2989020" y="341341"/>
                  </a:lnTo>
                  <a:lnTo>
                    <a:pt x="2841735" y="306982"/>
                  </a:lnTo>
                  <a:lnTo>
                    <a:pt x="2694097" y="274564"/>
                  </a:lnTo>
                  <a:lnTo>
                    <a:pt x="2644811" y="264220"/>
                  </a:lnTo>
                  <a:lnTo>
                    <a:pt x="2547495" y="245479"/>
                  </a:lnTo>
                  <a:lnTo>
                    <a:pt x="2058213" y="161046"/>
                  </a:lnTo>
                  <a:lnTo>
                    <a:pt x="1493293" y="59052"/>
                  </a:lnTo>
                  <a:lnTo>
                    <a:pt x="1287018" y="24319"/>
                  </a:lnTo>
                  <a:lnTo>
                    <a:pt x="1236015" y="17180"/>
                  </a:lnTo>
                  <a:lnTo>
                    <a:pt x="1184992" y="11276"/>
                  </a:lnTo>
                  <a:lnTo>
                    <a:pt x="1133947" y="6606"/>
                  </a:lnTo>
                  <a:lnTo>
                    <a:pt x="1082882" y="3169"/>
                  </a:lnTo>
                  <a:lnTo>
                    <a:pt x="1031797" y="967"/>
                  </a:lnTo>
                  <a:lnTo>
                    <a:pt x="980690" y="0"/>
                  </a:lnTo>
                  <a:lnTo>
                    <a:pt x="929563" y="266"/>
                  </a:lnTo>
                  <a:lnTo>
                    <a:pt x="878415" y="1766"/>
                  </a:lnTo>
                  <a:lnTo>
                    <a:pt x="827246" y="4500"/>
                  </a:lnTo>
                  <a:lnTo>
                    <a:pt x="776057" y="8469"/>
                  </a:lnTo>
                  <a:lnTo>
                    <a:pt x="724847" y="13672"/>
                  </a:lnTo>
                  <a:lnTo>
                    <a:pt x="673616" y="20108"/>
                  </a:lnTo>
                  <a:lnTo>
                    <a:pt x="625089" y="26902"/>
                  </a:lnTo>
                  <a:lnTo>
                    <a:pt x="577832" y="37723"/>
                  </a:lnTo>
                  <a:lnTo>
                    <a:pt x="532025" y="52473"/>
                  </a:lnTo>
                  <a:lnTo>
                    <a:pt x="487852" y="71053"/>
                  </a:lnTo>
                  <a:lnTo>
                    <a:pt x="445493" y="93362"/>
                  </a:lnTo>
                  <a:lnTo>
                    <a:pt x="411359" y="112591"/>
                  </a:lnTo>
                  <a:lnTo>
                    <a:pt x="377455" y="133078"/>
                  </a:lnTo>
                  <a:lnTo>
                    <a:pt x="344330" y="154983"/>
                  </a:lnTo>
                  <a:lnTo>
                    <a:pt x="312535" y="178467"/>
                  </a:lnTo>
                  <a:lnTo>
                    <a:pt x="275511" y="217079"/>
                  </a:lnTo>
                  <a:lnTo>
                    <a:pt x="243009" y="258089"/>
                  </a:lnTo>
                  <a:lnTo>
                    <a:pt x="214369" y="301191"/>
                  </a:lnTo>
                  <a:lnTo>
                    <a:pt x="188936" y="346084"/>
                  </a:lnTo>
                  <a:lnTo>
                    <a:pt x="166053" y="392464"/>
                  </a:lnTo>
                  <a:lnTo>
                    <a:pt x="145061" y="440028"/>
                  </a:lnTo>
                  <a:lnTo>
                    <a:pt x="125303" y="488472"/>
                  </a:lnTo>
                  <a:lnTo>
                    <a:pt x="88448" y="583511"/>
                  </a:lnTo>
                  <a:lnTo>
                    <a:pt x="72452" y="630116"/>
                  </a:lnTo>
                  <a:lnTo>
                    <a:pt x="58110" y="677247"/>
                  </a:lnTo>
                  <a:lnTo>
                    <a:pt x="45397" y="724838"/>
                  </a:lnTo>
                  <a:lnTo>
                    <a:pt x="34289" y="772825"/>
                  </a:lnTo>
                  <a:lnTo>
                    <a:pt x="24763" y="821145"/>
                  </a:lnTo>
                  <a:lnTo>
                    <a:pt x="16794" y="869732"/>
                  </a:lnTo>
                  <a:lnTo>
                    <a:pt x="10357" y="918522"/>
                  </a:lnTo>
                  <a:lnTo>
                    <a:pt x="5429" y="967450"/>
                  </a:lnTo>
                  <a:lnTo>
                    <a:pt x="1984" y="1016454"/>
                  </a:lnTo>
                  <a:lnTo>
                    <a:pt x="0" y="1065468"/>
                  </a:lnTo>
                  <a:lnTo>
                    <a:pt x="956" y="1117993"/>
                  </a:lnTo>
                  <a:lnTo>
                    <a:pt x="3923" y="1169731"/>
                  </a:lnTo>
                  <a:lnTo>
                    <a:pt x="8916" y="1220668"/>
                  </a:lnTo>
                  <a:lnTo>
                    <a:pt x="15954" y="1270790"/>
                  </a:lnTo>
                  <a:lnTo>
                    <a:pt x="25053" y="1320081"/>
                  </a:lnTo>
                  <a:lnTo>
                    <a:pt x="36231" y="1368528"/>
                  </a:lnTo>
                  <a:lnTo>
                    <a:pt x="49506" y="1416115"/>
                  </a:lnTo>
                  <a:lnTo>
                    <a:pt x="64894" y="1462828"/>
                  </a:lnTo>
                  <a:lnTo>
                    <a:pt x="82413" y="1508653"/>
                  </a:lnTo>
                  <a:lnTo>
                    <a:pt x="102080" y="1553575"/>
                  </a:lnTo>
                  <a:lnTo>
                    <a:pt x="123913" y="1597579"/>
                  </a:lnTo>
                  <a:lnTo>
                    <a:pt x="147929" y="1640652"/>
                  </a:lnTo>
                  <a:lnTo>
                    <a:pt x="174145" y="1682777"/>
                  </a:lnTo>
                  <a:lnTo>
                    <a:pt x="202579" y="1723941"/>
                  </a:lnTo>
                  <a:lnTo>
                    <a:pt x="233248" y="1764130"/>
                  </a:lnTo>
                  <a:lnTo>
                    <a:pt x="266169" y="1803328"/>
                  </a:lnTo>
                  <a:lnTo>
                    <a:pt x="301359" y="1841522"/>
                  </a:lnTo>
                  <a:lnTo>
                    <a:pt x="338837" y="1878696"/>
                  </a:lnTo>
                  <a:lnTo>
                    <a:pt x="376266" y="1912388"/>
                  </a:lnTo>
                  <a:lnTo>
                    <a:pt x="414790" y="1944447"/>
                  </a:lnTo>
                  <a:lnTo>
                    <a:pt x="454323" y="1975014"/>
                  </a:lnTo>
                  <a:lnTo>
                    <a:pt x="494780" y="2004229"/>
                  </a:lnTo>
                  <a:lnTo>
                    <a:pt x="536075" y="2032233"/>
                  </a:lnTo>
                  <a:lnTo>
                    <a:pt x="578125" y="2059167"/>
                  </a:lnTo>
                  <a:lnTo>
                    <a:pt x="620843" y="2085171"/>
                  </a:lnTo>
                  <a:lnTo>
                    <a:pt x="664145" y="2110386"/>
                  </a:lnTo>
                  <a:lnTo>
                    <a:pt x="707945" y="2134952"/>
                  </a:lnTo>
                  <a:lnTo>
                    <a:pt x="796699" y="2182700"/>
                  </a:lnTo>
                  <a:lnTo>
                    <a:pt x="885946" y="2229008"/>
                  </a:lnTo>
                  <a:lnTo>
                    <a:pt x="975373" y="2273657"/>
                  </a:lnTo>
                  <a:lnTo>
                    <a:pt x="1065468" y="2316919"/>
                  </a:lnTo>
                  <a:lnTo>
                    <a:pt x="1156232" y="2358793"/>
                  </a:lnTo>
                  <a:lnTo>
                    <a:pt x="1247664" y="2399279"/>
                  </a:lnTo>
                  <a:lnTo>
                    <a:pt x="1339764" y="2438378"/>
                  </a:lnTo>
                  <a:lnTo>
                    <a:pt x="1432533" y="2476090"/>
                  </a:lnTo>
                  <a:lnTo>
                    <a:pt x="1525971" y="2512414"/>
                  </a:lnTo>
                  <a:lnTo>
                    <a:pt x="1620077" y="2547350"/>
                  </a:lnTo>
                  <a:lnTo>
                    <a:pt x="1720433" y="2580958"/>
                  </a:lnTo>
                  <a:lnTo>
                    <a:pt x="1771498" y="2597277"/>
                  </a:lnTo>
                  <a:lnTo>
                    <a:pt x="1823628" y="2613012"/>
                  </a:lnTo>
                  <a:lnTo>
                    <a:pt x="2307387" y="2770717"/>
                  </a:lnTo>
                  <a:lnTo>
                    <a:pt x="2500320" y="2836130"/>
                  </a:lnTo>
                  <a:lnTo>
                    <a:pt x="2691646" y="2903869"/>
                  </a:lnTo>
                  <a:lnTo>
                    <a:pt x="2786430" y="2938963"/>
                  </a:lnTo>
                  <a:lnTo>
                    <a:pt x="2975220" y="3012869"/>
                  </a:lnTo>
                  <a:lnTo>
                    <a:pt x="3211819" y="3107095"/>
                  </a:lnTo>
                  <a:lnTo>
                    <a:pt x="3307291" y="3143765"/>
                  </a:lnTo>
                  <a:lnTo>
                    <a:pt x="3460129" y="3199048"/>
                  </a:lnTo>
                  <a:lnTo>
                    <a:pt x="3664918" y="3270199"/>
                  </a:lnTo>
                  <a:lnTo>
                    <a:pt x="3749953" y="3294977"/>
                  </a:lnTo>
                  <a:lnTo>
                    <a:pt x="3723888" y="3308519"/>
                  </a:lnTo>
                  <a:lnTo>
                    <a:pt x="3683433" y="3328288"/>
                  </a:lnTo>
                  <a:lnTo>
                    <a:pt x="3578232" y="3392057"/>
                  </a:lnTo>
                  <a:lnTo>
                    <a:pt x="3533377" y="3419965"/>
                  </a:lnTo>
                  <a:lnTo>
                    <a:pt x="3488839" y="3448879"/>
                  </a:lnTo>
                  <a:lnTo>
                    <a:pt x="3444959" y="3479204"/>
                  </a:lnTo>
                  <a:lnTo>
                    <a:pt x="3410713" y="3508027"/>
                  </a:lnTo>
                  <a:lnTo>
                    <a:pt x="3396140" y="3534841"/>
                  </a:lnTo>
                  <a:lnTo>
                    <a:pt x="3398061" y="3566462"/>
                  </a:lnTo>
                  <a:lnTo>
                    <a:pt x="3413297" y="36097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810661" y="307683"/>
              <a:ext cx="6298565" cy="3674110"/>
            </a:xfrm>
            <a:custGeom>
              <a:avLst/>
              <a:gdLst/>
              <a:ahLst/>
              <a:cxnLst/>
              <a:rect l="l" t="t" r="r" b="b"/>
              <a:pathLst>
                <a:path w="6298565" h="3674110">
                  <a:moveTo>
                    <a:pt x="3067427" y="365923"/>
                  </a:moveTo>
                  <a:lnTo>
                    <a:pt x="4331573" y="734271"/>
                  </a:lnTo>
                  <a:lnTo>
                    <a:pt x="4287176" y="708106"/>
                  </a:lnTo>
                  <a:lnTo>
                    <a:pt x="3117771" y="367364"/>
                  </a:lnTo>
                  <a:lnTo>
                    <a:pt x="3067427" y="365923"/>
                  </a:lnTo>
                  <a:close/>
                </a:path>
                <a:path w="6298565" h="3674110">
                  <a:moveTo>
                    <a:pt x="2836570" y="311884"/>
                  </a:moveTo>
                  <a:lnTo>
                    <a:pt x="4523334" y="803375"/>
                  </a:lnTo>
                  <a:lnTo>
                    <a:pt x="4477513" y="776795"/>
                  </a:lnTo>
                  <a:lnTo>
                    <a:pt x="2884774" y="312702"/>
                  </a:lnTo>
                  <a:lnTo>
                    <a:pt x="2836570" y="311884"/>
                  </a:lnTo>
                  <a:close/>
                </a:path>
                <a:path w="6298565" h="3674110">
                  <a:moveTo>
                    <a:pt x="4179496" y="716415"/>
                  </a:moveTo>
                  <a:lnTo>
                    <a:pt x="4721148" y="874242"/>
                  </a:lnTo>
                  <a:lnTo>
                    <a:pt x="4673760" y="847206"/>
                  </a:lnTo>
                  <a:lnTo>
                    <a:pt x="4136225" y="690579"/>
                  </a:lnTo>
                  <a:lnTo>
                    <a:pt x="4179496" y="716415"/>
                  </a:lnTo>
                  <a:close/>
                </a:path>
                <a:path w="6298565" h="3674110">
                  <a:moveTo>
                    <a:pt x="2657767" y="273012"/>
                  </a:moveTo>
                  <a:lnTo>
                    <a:pt x="3203260" y="431959"/>
                  </a:lnTo>
                  <a:lnTo>
                    <a:pt x="3255056" y="433823"/>
                  </a:lnTo>
                  <a:lnTo>
                    <a:pt x="2704675" y="273453"/>
                  </a:lnTo>
                  <a:lnTo>
                    <a:pt x="2657767" y="273012"/>
                  </a:lnTo>
                  <a:close/>
                </a:path>
                <a:path w="6298565" h="3674110">
                  <a:moveTo>
                    <a:pt x="4464144" y="812584"/>
                  </a:moveTo>
                  <a:lnTo>
                    <a:pt x="4872941" y="931700"/>
                  </a:lnTo>
                  <a:lnTo>
                    <a:pt x="4824282" y="904294"/>
                  </a:lnTo>
                  <a:lnTo>
                    <a:pt x="4418759" y="786132"/>
                  </a:lnTo>
                  <a:lnTo>
                    <a:pt x="4464144" y="812584"/>
                  </a:lnTo>
                  <a:close/>
                </a:path>
                <a:path w="6298565" h="3674110">
                  <a:moveTo>
                    <a:pt x="2502626" y="241035"/>
                  </a:moveTo>
                  <a:lnTo>
                    <a:pt x="2920402" y="362767"/>
                  </a:lnTo>
                  <a:lnTo>
                    <a:pt x="2969435" y="363826"/>
                  </a:lnTo>
                  <a:lnTo>
                    <a:pt x="2556651" y="243549"/>
                  </a:lnTo>
                  <a:lnTo>
                    <a:pt x="2502626" y="241035"/>
                  </a:lnTo>
                  <a:close/>
                </a:path>
                <a:path w="6298565" h="3674110">
                  <a:moveTo>
                    <a:pt x="4609719" y="868230"/>
                  </a:moveTo>
                  <a:lnTo>
                    <a:pt x="5028706" y="990315"/>
                  </a:lnTo>
                  <a:lnTo>
                    <a:pt x="4978697" y="962515"/>
                  </a:lnTo>
                  <a:lnTo>
                    <a:pt x="4563169" y="841438"/>
                  </a:lnTo>
                  <a:lnTo>
                    <a:pt x="4609719" y="868230"/>
                  </a:lnTo>
                  <a:close/>
                </a:path>
                <a:path w="6298565" h="3674110">
                  <a:moveTo>
                    <a:pt x="2398472" y="223915"/>
                  </a:moveTo>
                  <a:lnTo>
                    <a:pt x="2694368" y="310133"/>
                  </a:lnTo>
                  <a:lnTo>
                    <a:pt x="2741853" y="310742"/>
                  </a:lnTo>
                  <a:lnTo>
                    <a:pt x="2452256" y="226359"/>
                  </a:lnTo>
                  <a:lnTo>
                    <a:pt x="2398472" y="223915"/>
                  </a:lnTo>
                  <a:close/>
                </a:path>
                <a:path w="6298565" h="3674110">
                  <a:moveTo>
                    <a:pt x="4810702" y="940021"/>
                  </a:moveTo>
                  <a:lnTo>
                    <a:pt x="5119877" y="1030109"/>
                  </a:lnTo>
                  <a:lnTo>
                    <a:pt x="5076072" y="1004117"/>
                  </a:lnTo>
                  <a:lnTo>
                    <a:pt x="4762487" y="912744"/>
                  </a:lnTo>
                  <a:lnTo>
                    <a:pt x="4810702" y="940021"/>
                  </a:lnTo>
                  <a:close/>
                </a:path>
                <a:path w="6298565" h="3674110">
                  <a:moveTo>
                    <a:pt x="2295005" y="206995"/>
                  </a:moveTo>
                  <a:lnTo>
                    <a:pt x="2547688" y="280622"/>
                  </a:lnTo>
                  <a:lnTo>
                    <a:pt x="2601055" y="282944"/>
                  </a:lnTo>
                  <a:lnTo>
                    <a:pt x="2348412" y="209329"/>
                  </a:lnTo>
                  <a:lnTo>
                    <a:pt x="2295005" y="206995"/>
                  </a:lnTo>
                  <a:close/>
                </a:path>
                <a:path w="6298565" h="3674110">
                  <a:moveTo>
                    <a:pt x="5109641" y="1053582"/>
                  </a:moveTo>
                  <a:lnTo>
                    <a:pt x="5301961" y="1109621"/>
                  </a:lnTo>
                  <a:lnTo>
                    <a:pt x="5214536" y="1057690"/>
                  </a:lnTo>
                  <a:lnTo>
                    <a:pt x="4915557" y="970574"/>
                  </a:lnTo>
                  <a:lnTo>
                    <a:pt x="4965106" y="998239"/>
                  </a:lnTo>
                  <a:lnTo>
                    <a:pt x="5065983" y="1027633"/>
                  </a:lnTo>
                  <a:lnTo>
                    <a:pt x="5109641" y="1053582"/>
                  </a:lnTo>
                  <a:close/>
                </a:path>
                <a:path w="6298565" h="3674110">
                  <a:moveTo>
                    <a:pt x="2188601" y="189219"/>
                  </a:moveTo>
                  <a:lnTo>
                    <a:pt x="2444165" y="263685"/>
                  </a:lnTo>
                  <a:lnTo>
                    <a:pt x="2497737" y="266067"/>
                  </a:lnTo>
                  <a:lnTo>
                    <a:pt x="2245392" y="192539"/>
                  </a:lnTo>
                  <a:lnTo>
                    <a:pt x="2188601" y="189219"/>
                  </a:lnTo>
                  <a:close/>
                </a:path>
                <a:path w="6298565" h="3674110">
                  <a:moveTo>
                    <a:pt x="2077472" y="170066"/>
                  </a:moveTo>
                  <a:lnTo>
                    <a:pt x="2340641" y="246749"/>
                  </a:lnTo>
                  <a:lnTo>
                    <a:pt x="2394145" y="249111"/>
                  </a:lnTo>
                  <a:lnTo>
                    <a:pt x="2134813" y="173546"/>
                  </a:lnTo>
                  <a:lnTo>
                    <a:pt x="2077472" y="170066"/>
                  </a:lnTo>
                  <a:close/>
                </a:path>
                <a:path w="6298565" h="3674110">
                  <a:moveTo>
                    <a:pt x="5200198" y="1093197"/>
                  </a:moveTo>
                  <a:lnTo>
                    <a:pt x="5392747" y="1149302"/>
                  </a:lnTo>
                  <a:lnTo>
                    <a:pt x="5349158" y="1123373"/>
                  </a:lnTo>
                  <a:lnTo>
                    <a:pt x="5156748" y="1067308"/>
                  </a:lnTo>
                  <a:lnTo>
                    <a:pt x="5200198" y="1093197"/>
                  </a:lnTo>
                  <a:close/>
                </a:path>
                <a:path w="6298565" h="3674110">
                  <a:moveTo>
                    <a:pt x="1925488" y="139009"/>
                  </a:moveTo>
                  <a:lnTo>
                    <a:pt x="2237667" y="229972"/>
                  </a:lnTo>
                  <a:lnTo>
                    <a:pt x="2290827" y="232234"/>
                  </a:lnTo>
                  <a:lnTo>
                    <a:pt x="2024233" y="154554"/>
                  </a:lnTo>
                  <a:lnTo>
                    <a:pt x="1925488" y="139009"/>
                  </a:lnTo>
                  <a:close/>
                </a:path>
                <a:path w="6298565" h="3674110">
                  <a:moveTo>
                    <a:pt x="4624709" y="3491772"/>
                  </a:moveTo>
                  <a:lnTo>
                    <a:pt x="4793742" y="3541025"/>
                  </a:lnTo>
                  <a:lnTo>
                    <a:pt x="4943222" y="3544896"/>
                  </a:lnTo>
                  <a:lnTo>
                    <a:pt x="4989218" y="3558298"/>
                  </a:lnTo>
                  <a:lnTo>
                    <a:pt x="5234521" y="3563634"/>
                  </a:lnTo>
                  <a:lnTo>
                    <a:pt x="5286590" y="3552350"/>
                  </a:lnTo>
                  <a:lnTo>
                    <a:pt x="5384426" y="3554401"/>
                  </a:lnTo>
                  <a:lnTo>
                    <a:pt x="5432062" y="3555053"/>
                  </a:lnTo>
                  <a:lnTo>
                    <a:pt x="5481379" y="3542967"/>
                  </a:lnTo>
                  <a:lnTo>
                    <a:pt x="5528842" y="3530340"/>
                  </a:lnTo>
                  <a:lnTo>
                    <a:pt x="5570912" y="3529370"/>
                  </a:lnTo>
                  <a:lnTo>
                    <a:pt x="5618262" y="3503483"/>
                  </a:lnTo>
                  <a:lnTo>
                    <a:pt x="5660249" y="3489261"/>
                  </a:lnTo>
                  <a:lnTo>
                    <a:pt x="5700441" y="3474516"/>
                  </a:lnTo>
                  <a:lnTo>
                    <a:pt x="5742406" y="3447059"/>
                  </a:lnTo>
                  <a:lnTo>
                    <a:pt x="5782607" y="3419088"/>
                  </a:lnTo>
                  <a:lnTo>
                    <a:pt x="5817505" y="3402801"/>
                  </a:lnTo>
                  <a:lnTo>
                    <a:pt x="5857774" y="3361622"/>
                  </a:lnTo>
                  <a:lnTo>
                    <a:pt x="5892770" y="3332135"/>
                  </a:lnTo>
                  <a:lnTo>
                    <a:pt x="5926063" y="3302151"/>
                  </a:lnTo>
                  <a:lnTo>
                    <a:pt x="5961218" y="3259482"/>
                  </a:lnTo>
                  <a:lnTo>
                    <a:pt x="5994700" y="3216325"/>
                  </a:lnTo>
                  <a:lnTo>
                    <a:pt x="6026522" y="3172685"/>
                  </a:lnTo>
                  <a:lnTo>
                    <a:pt x="6056700" y="3128566"/>
                  </a:lnTo>
                  <a:lnTo>
                    <a:pt x="6082714" y="3083233"/>
                  </a:lnTo>
                  <a:lnTo>
                    <a:pt x="6103642" y="3049647"/>
                  </a:lnTo>
                  <a:lnTo>
                    <a:pt x="6126585" y="3003419"/>
                  </a:lnTo>
                  <a:lnTo>
                    <a:pt x="6147983" y="2956741"/>
                  </a:lnTo>
                  <a:lnTo>
                    <a:pt x="6167828" y="2909612"/>
                  </a:lnTo>
                  <a:lnTo>
                    <a:pt x="6186116" y="2862028"/>
                  </a:lnTo>
                  <a:lnTo>
                    <a:pt x="6202840" y="2813988"/>
                  </a:lnTo>
                  <a:lnTo>
                    <a:pt x="6217992" y="2765491"/>
                  </a:lnTo>
                  <a:lnTo>
                    <a:pt x="6231568" y="2716533"/>
                  </a:lnTo>
                  <a:lnTo>
                    <a:pt x="6243559" y="2667115"/>
                  </a:lnTo>
                  <a:lnTo>
                    <a:pt x="6253961" y="2617233"/>
                  </a:lnTo>
                  <a:lnTo>
                    <a:pt x="6266319" y="2554693"/>
                  </a:lnTo>
                  <a:lnTo>
                    <a:pt x="6273521" y="2503879"/>
                  </a:lnTo>
                  <a:lnTo>
                    <a:pt x="6279114" y="2452596"/>
                  </a:lnTo>
                  <a:lnTo>
                    <a:pt x="6284870" y="2414589"/>
                  </a:lnTo>
                  <a:lnTo>
                    <a:pt x="6286249" y="2388535"/>
                  </a:lnTo>
                  <a:lnTo>
                    <a:pt x="6290630" y="2350127"/>
                  </a:lnTo>
                  <a:lnTo>
                    <a:pt x="6291184" y="2323832"/>
                  </a:lnTo>
                  <a:lnTo>
                    <a:pt x="6292079" y="2310865"/>
                  </a:lnTo>
                  <a:lnTo>
                    <a:pt x="6292771" y="2284610"/>
                  </a:lnTo>
                  <a:lnTo>
                    <a:pt x="6297219" y="2259450"/>
                  </a:lnTo>
                  <a:lnTo>
                    <a:pt x="6297515" y="2219851"/>
                  </a:lnTo>
                  <a:lnTo>
                    <a:pt x="6298302" y="2167168"/>
                  </a:lnTo>
                  <a:lnTo>
                    <a:pt x="6292581" y="2125817"/>
                  </a:lnTo>
                  <a:lnTo>
                    <a:pt x="6287563" y="2071442"/>
                  </a:lnTo>
                  <a:lnTo>
                    <a:pt x="6276247" y="2028460"/>
                  </a:lnTo>
                  <a:lnTo>
                    <a:pt x="6262292" y="1984710"/>
                  </a:lnTo>
                  <a:lnTo>
                    <a:pt x="6245804" y="1940221"/>
                  </a:lnTo>
                  <a:lnTo>
                    <a:pt x="6226887" y="1895024"/>
                  </a:lnTo>
                  <a:lnTo>
                    <a:pt x="6205649" y="1849151"/>
                  </a:lnTo>
                  <a:lnTo>
                    <a:pt x="6178641" y="1814826"/>
                  </a:lnTo>
                  <a:lnTo>
                    <a:pt x="6153120" y="1767705"/>
                  </a:lnTo>
                  <a:lnTo>
                    <a:pt x="6123179" y="1732524"/>
                  </a:lnTo>
                  <a:lnTo>
                    <a:pt x="6095949" y="1684905"/>
                  </a:lnTo>
                  <a:lnTo>
                    <a:pt x="6064350" y="1649242"/>
                  </a:lnTo>
                  <a:lnTo>
                    <a:pt x="6031960" y="1613348"/>
                  </a:lnTo>
                  <a:lnTo>
                    <a:pt x="5998806" y="1577231"/>
                  </a:lnTo>
                  <a:lnTo>
                    <a:pt x="5964914" y="1540899"/>
                  </a:lnTo>
                  <a:lnTo>
                    <a:pt x="5930308" y="1504359"/>
                  </a:lnTo>
                  <a:lnTo>
                    <a:pt x="5859060" y="1430687"/>
                  </a:lnTo>
                  <a:lnTo>
                    <a:pt x="5818917" y="1405762"/>
                  </a:lnTo>
                  <a:lnTo>
                    <a:pt x="5781717" y="1368466"/>
                  </a:lnTo>
                  <a:lnTo>
                    <a:pt x="5439824" y="1163020"/>
                  </a:lnTo>
                  <a:lnTo>
                    <a:pt x="5247096" y="1106862"/>
                  </a:lnTo>
                  <a:lnTo>
                    <a:pt x="5290338" y="1132690"/>
                  </a:lnTo>
                  <a:lnTo>
                    <a:pt x="5337028" y="1146295"/>
                  </a:lnTo>
                  <a:lnTo>
                    <a:pt x="5422990" y="1197799"/>
                  </a:lnTo>
                  <a:lnTo>
                    <a:pt x="5469368" y="1211313"/>
                  </a:lnTo>
                  <a:lnTo>
                    <a:pt x="5761920" y="1389154"/>
                  </a:lnTo>
                  <a:lnTo>
                    <a:pt x="5798287" y="1426206"/>
                  </a:lnTo>
                  <a:lnTo>
                    <a:pt x="5837643" y="1450902"/>
                  </a:lnTo>
                  <a:lnTo>
                    <a:pt x="5907441" y="1524153"/>
                  </a:lnTo>
                  <a:lnTo>
                    <a:pt x="5941376" y="1560497"/>
                  </a:lnTo>
                  <a:lnTo>
                    <a:pt x="5974628" y="1596642"/>
                  </a:lnTo>
                  <a:lnTo>
                    <a:pt x="6007168" y="1632580"/>
                  </a:lnTo>
                  <a:lnTo>
                    <a:pt x="6038963" y="1668301"/>
                  </a:lnTo>
                  <a:lnTo>
                    <a:pt x="6069986" y="1703797"/>
                  </a:lnTo>
                  <a:lnTo>
                    <a:pt x="6100206" y="1739059"/>
                  </a:lnTo>
                  <a:lnTo>
                    <a:pt x="6126039" y="1786270"/>
                  </a:lnTo>
                  <a:lnTo>
                    <a:pt x="6154562" y="1821038"/>
                  </a:lnTo>
                  <a:lnTo>
                    <a:pt x="6180700" y="1868338"/>
                  </a:lnTo>
                  <a:lnTo>
                    <a:pt x="6204110" y="1914844"/>
                  </a:lnTo>
                  <a:lnTo>
                    <a:pt x="6224673" y="1960520"/>
                  </a:lnTo>
                  <a:lnTo>
                    <a:pt x="6238714" y="2017524"/>
                  </a:lnTo>
                  <a:lnTo>
                    <a:pt x="6253219" y="2061435"/>
                  </a:lnTo>
                  <a:lnTo>
                    <a:pt x="6260961" y="2116603"/>
                  </a:lnTo>
                  <a:lnTo>
                    <a:pt x="6268926" y="2158609"/>
                  </a:lnTo>
                  <a:lnTo>
                    <a:pt x="6269887" y="2211801"/>
                  </a:lnTo>
                  <a:lnTo>
                    <a:pt x="6267276" y="2263953"/>
                  </a:lnTo>
                  <a:lnTo>
                    <a:pt x="6266381" y="2276920"/>
                  </a:lnTo>
                  <a:lnTo>
                    <a:pt x="6265689" y="2303175"/>
                  </a:lnTo>
                  <a:lnTo>
                    <a:pt x="6264794" y="2316142"/>
                  </a:lnTo>
                  <a:lnTo>
                    <a:pt x="6260275" y="2354510"/>
                  </a:lnTo>
                  <a:lnTo>
                    <a:pt x="6253690" y="2418732"/>
                  </a:lnTo>
                  <a:lnTo>
                    <a:pt x="6246589" y="2496032"/>
                  </a:lnTo>
                  <a:lnTo>
                    <a:pt x="6235453" y="2558928"/>
                  </a:lnTo>
                  <a:lnTo>
                    <a:pt x="6226407" y="2609205"/>
                  </a:lnTo>
                  <a:lnTo>
                    <a:pt x="6215887" y="2659052"/>
                  </a:lnTo>
                  <a:lnTo>
                    <a:pt x="6203879" y="2708466"/>
                  </a:lnTo>
                  <a:lnTo>
                    <a:pt x="6190371" y="2757442"/>
                  </a:lnTo>
                  <a:lnTo>
                    <a:pt x="6175350" y="2805978"/>
                  </a:lnTo>
                  <a:lnTo>
                    <a:pt x="6158803" y="2854069"/>
                  </a:lnTo>
                  <a:lnTo>
                    <a:pt x="6140717" y="2901712"/>
                  </a:lnTo>
                  <a:lnTo>
                    <a:pt x="6121079" y="2948902"/>
                  </a:lnTo>
                  <a:lnTo>
                    <a:pt x="6099878" y="2995637"/>
                  </a:lnTo>
                  <a:lnTo>
                    <a:pt x="6080651" y="3029719"/>
                  </a:lnTo>
                  <a:lnTo>
                    <a:pt x="6056282" y="3075531"/>
                  </a:lnTo>
                  <a:lnTo>
                    <a:pt x="6030310" y="3120876"/>
                  </a:lnTo>
                  <a:lnTo>
                    <a:pt x="5999690" y="3164867"/>
                  </a:lnTo>
                  <a:lnTo>
                    <a:pt x="5967295" y="3208340"/>
                  </a:lnTo>
                  <a:lnTo>
                    <a:pt x="5933113" y="3251292"/>
                  </a:lnTo>
                  <a:lnTo>
                    <a:pt x="5900685" y="3281528"/>
                  </a:lnTo>
                  <a:lnTo>
                    <a:pt x="5862897" y="3323430"/>
                  </a:lnTo>
                  <a:lnTo>
                    <a:pt x="5826842" y="3352609"/>
                  </a:lnTo>
                  <a:lnTo>
                    <a:pt x="5788958" y="3381254"/>
                  </a:lnTo>
                  <a:lnTo>
                    <a:pt x="5749232" y="3409364"/>
                  </a:lnTo>
                  <a:lnTo>
                    <a:pt x="5707656" y="3436933"/>
                  </a:lnTo>
                  <a:lnTo>
                    <a:pt x="5664217" y="3463961"/>
                  </a:lnTo>
                  <a:lnTo>
                    <a:pt x="5622458" y="3478249"/>
                  </a:lnTo>
                  <a:lnTo>
                    <a:pt x="5578815" y="3491989"/>
                  </a:lnTo>
                  <a:lnTo>
                    <a:pt x="5533279" y="3505177"/>
                  </a:lnTo>
                  <a:lnTo>
                    <a:pt x="5485837" y="3517809"/>
                  </a:lnTo>
                  <a:lnTo>
                    <a:pt x="5436479" y="3529884"/>
                  </a:lnTo>
                  <a:lnTo>
                    <a:pt x="5388748" y="3529204"/>
                  </a:lnTo>
                  <a:lnTo>
                    <a:pt x="5290763" y="3527109"/>
                  </a:lnTo>
                  <a:lnTo>
                    <a:pt x="5238694" y="3538394"/>
                  </a:lnTo>
                  <a:lnTo>
                    <a:pt x="5042788" y="3534223"/>
                  </a:lnTo>
                  <a:lnTo>
                    <a:pt x="4996944" y="3520865"/>
                  </a:lnTo>
                  <a:lnTo>
                    <a:pt x="4797915" y="3515785"/>
                  </a:lnTo>
                  <a:lnTo>
                    <a:pt x="4751391" y="3502228"/>
                  </a:lnTo>
                  <a:lnTo>
                    <a:pt x="4701201" y="3500832"/>
                  </a:lnTo>
                  <a:lnTo>
                    <a:pt x="4661937" y="3489391"/>
                  </a:lnTo>
                  <a:lnTo>
                    <a:pt x="4624709" y="3491772"/>
                  </a:lnTo>
                  <a:close/>
                </a:path>
                <a:path w="6298565" h="3674110">
                  <a:moveTo>
                    <a:pt x="1722298" y="106260"/>
                  </a:moveTo>
                  <a:lnTo>
                    <a:pt x="2016508" y="191987"/>
                  </a:lnTo>
                  <a:lnTo>
                    <a:pt x="2130640" y="198787"/>
                  </a:lnTo>
                  <a:lnTo>
                    <a:pt x="1877540" y="125038"/>
                  </a:lnTo>
                  <a:lnTo>
                    <a:pt x="1825617" y="123137"/>
                  </a:lnTo>
                  <a:lnTo>
                    <a:pt x="1722298" y="106260"/>
                  </a:lnTo>
                  <a:close/>
                </a:path>
                <a:path w="6298565" h="3674110">
                  <a:moveTo>
                    <a:pt x="1457591" y="55586"/>
                  </a:moveTo>
                  <a:lnTo>
                    <a:pt x="1768959" y="146312"/>
                  </a:lnTo>
                  <a:lnTo>
                    <a:pt x="1867704" y="161856"/>
                  </a:lnTo>
                  <a:lnTo>
                    <a:pt x="1919204" y="163635"/>
                  </a:lnTo>
                  <a:lnTo>
                    <a:pt x="1671053" y="91328"/>
                  </a:lnTo>
                  <a:lnTo>
                    <a:pt x="1457591" y="55586"/>
                  </a:lnTo>
                  <a:close/>
                </a:path>
                <a:path w="6298565" h="3674110">
                  <a:moveTo>
                    <a:pt x="1351960" y="38035"/>
                  </a:moveTo>
                  <a:lnTo>
                    <a:pt x="1663327" y="128761"/>
                  </a:lnTo>
                  <a:lnTo>
                    <a:pt x="1718126" y="131500"/>
                  </a:lnTo>
                  <a:lnTo>
                    <a:pt x="1406346" y="40654"/>
                  </a:lnTo>
                  <a:lnTo>
                    <a:pt x="1351960" y="38035"/>
                  </a:lnTo>
                  <a:close/>
                </a:path>
                <a:path w="6298565" h="3674110">
                  <a:moveTo>
                    <a:pt x="1197673" y="19535"/>
                  </a:moveTo>
                  <a:lnTo>
                    <a:pt x="1398620" y="78087"/>
                  </a:lnTo>
                  <a:lnTo>
                    <a:pt x="1453419" y="80826"/>
                  </a:lnTo>
                  <a:lnTo>
                    <a:pt x="1504939" y="95838"/>
                  </a:lnTo>
                  <a:lnTo>
                    <a:pt x="1560149" y="98697"/>
                  </a:lnTo>
                  <a:lnTo>
                    <a:pt x="1302670" y="23673"/>
                  </a:lnTo>
                  <a:lnTo>
                    <a:pt x="1197673" y="19535"/>
                  </a:lnTo>
                  <a:close/>
                </a:path>
                <a:path w="6298565" h="3674110">
                  <a:moveTo>
                    <a:pt x="678419" y="2156704"/>
                  </a:moveTo>
                  <a:lnTo>
                    <a:pt x="865105" y="2211101"/>
                  </a:lnTo>
                  <a:lnTo>
                    <a:pt x="742301" y="2135634"/>
                  </a:lnTo>
                  <a:lnTo>
                    <a:pt x="696571" y="2122309"/>
                  </a:lnTo>
                  <a:lnTo>
                    <a:pt x="568452" y="2045293"/>
                  </a:lnTo>
                  <a:lnTo>
                    <a:pt x="529278" y="2007422"/>
                  </a:lnTo>
                  <a:lnTo>
                    <a:pt x="444711" y="1956325"/>
                  </a:lnTo>
                  <a:lnTo>
                    <a:pt x="369448" y="1881482"/>
                  </a:lnTo>
                  <a:lnTo>
                    <a:pt x="333846" y="1844652"/>
                  </a:lnTo>
                  <a:lnTo>
                    <a:pt x="299823" y="1808282"/>
                  </a:lnTo>
                  <a:lnTo>
                    <a:pt x="267380" y="1772372"/>
                  </a:lnTo>
                  <a:lnTo>
                    <a:pt x="236521" y="1736924"/>
                  </a:lnTo>
                  <a:lnTo>
                    <a:pt x="210801" y="1689746"/>
                  </a:lnTo>
                  <a:lnTo>
                    <a:pt x="183119" y="1655223"/>
                  </a:lnTo>
                  <a:lnTo>
                    <a:pt x="160582" y="1608972"/>
                  </a:lnTo>
                  <a:lnTo>
                    <a:pt x="136088" y="1575379"/>
                  </a:lnTo>
                  <a:lnTo>
                    <a:pt x="116745" y="1530058"/>
                  </a:lnTo>
                  <a:lnTo>
                    <a:pt x="99005" y="1485204"/>
                  </a:lnTo>
                  <a:lnTo>
                    <a:pt x="86422" y="1428625"/>
                  </a:lnTo>
                  <a:lnTo>
                    <a:pt x="71895" y="1384708"/>
                  </a:lnTo>
                  <a:lnTo>
                    <a:pt x="58978" y="1341260"/>
                  </a:lnTo>
                  <a:lnTo>
                    <a:pt x="51228" y="1286089"/>
                  </a:lnTo>
                  <a:lnTo>
                    <a:pt x="41542" y="1243582"/>
                  </a:lnTo>
                  <a:lnTo>
                    <a:pt x="37029" y="1189355"/>
                  </a:lnTo>
                  <a:lnTo>
                    <a:pt x="34139" y="1135600"/>
                  </a:lnTo>
                  <a:lnTo>
                    <a:pt x="32875" y="1082319"/>
                  </a:lnTo>
                  <a:lnTo>
                    <a:pt x="35091" y="1030052"/>
                  </a:lnTo>
                  <a:lnTo>
                    <a:pt x="38906" y="978251"/>
                  </a:lnTo>
                  <a:lnTo>
                    <a:pt x="40767" y="939109"/>
                  </a:lnTo>
                  <a:lnTo>
                    <a:pt x="47781" y="888240"/>
                  </a:lnTo>
                  <a:lnTo>
                    <a:pt x="56394" y="837837"/>
                  </a:lnTo>
                  <a:lnTo>
                    <a:pt x="66607" y="787900"/>
                  </a:lnTo>
                  <a:lnTo>
                    <a:pt x="78419" y="738430"/>
                  </a:lnTo>
                  <a:lnTo>
                    <a:pt x="88278" y="701618"/>
                  </a:lnTo>
                  <a:lnTo>
                    <a:pt x="103289" y="653079"/>
                  </a:lnTo>
                  <a:lnTo>
                    <a:pt x="119899" y="605006"/>
                  </a:lnTo>
                  <a:lnTo>
                    <a:pt x="138109" y="557400"/>
                  </a:lnTo>
                  <a:lnTo>
                    <a:pt x="156707" y="509906"/>
                  </a:lnTo>
                  <a:lnTo>
                    <a:pt x="175786" y="462553"/>
                  </a:lnTo>
                  <a:lnTo>
                    <a:pt x="196102" y="415560"/>
                  </a:lnTo>
                  <a:lnTo>
                    <a:pt x="218411" y="369148"/>
                  </a:lnTo>
                  <a:lnTo>
                    <a:pt x="243469" y="323537"/>
                  </a:lnTo>
                  <a:lnTo>
                    <a:pt x="272032" y="278947"/>
                  </a:lnTo>
                  <a:lnTo>
                    <a:pt x="301304" y="247792"/>
                  </a:lnTo>
                  <a:lnTo>
                    <a:pt x="339145" y="205905"/>
                  </a:lnTo>
                  <a:lnTo>
                    <a:pt x="360453" y="185658"/>
                  </a:lnTo>
                  <a:lnTo>
                    <a:pt x="379859" y="178084"/>
                  </a:lnTo>
                  <a:lnTo>
                    <a:pt x="403916" y="158638"/>
                  </a:lnTo>
                  <a:lnTo>
                    <a:pt x="424971" y="151544"/>
                  </a:lnTo>
                  <a:lnTo>
                    <a:pt x="437274" y="141901"/>
                  </a:lnTo>
                  <a:lnTo>
                    <a:pt x="445750" y="144371"/>
                  </a:lnTo>
                  <a:lnTo>
                    <a:pt x="457229" y="134488"/>
                  </a:lnTo>
                  <a:lnTo>
                    <a:pt x="467884" y="124364"/>
                  </a:lnTo>
                  <a:lnTo>
                    <a:pt x="507713" y="109513"/>
                  </a:lnTo>
                  <a:lnTo>
                    <a:pt x="553206" y="83085"/>
                  </a:lnTo>
                  <a:lnTo>
                    <a:pt x="597258" y="69464"/>
                  </a:lnTo>
                  <a:lnTo>
                    <a:pt x="643421" y="56459"/>
                  </a:lnTo>
                  <a:lnTo>
                    <a:pt x="688143" y="56262"/>
                  </a:lnTo>
                  <a:lnTo>
                    <a:pt x="740114" y="44949"/>
                  </a:lnTo>
                  <a:lnTo>
                    <a:pt x="788933" y="45946"/>
                  </a:lnTo>
                  <a:lnTo>
                    <a:pt x="841689" y="34861"/>
                  </a:lnTo>
                  <a:lnTo>
                    <a:pt x="1247232" y="47204"/>
                  </a:lnTo>
                  <a:lnTo>
                    <a:pt x="1295621" y="61303"/>
                  </a:lnTo>
                  <a:lnTo>
                    <a:pt x="1347787" y="63275"/>
                  </a:lnTo>
                  <a:lnTo>
                    <a:pt x="1149103" y="5383"/>
                  </a:lnTo>
                  <a:lnTo>
                    <a:pt x="994434" y="0"/>
                  </a:lnTo>
                  <a:lnTo>
                    <a:pt x="939944" y="10579"/>
                  </a:lnTo>
                  <a:lnTo>
                    <a:pt x="839095" y="7649"/>
                  </a:lnTo>
                  <a:lnTo>
                    <a:pt x="785662" y="18536"/>
                  </a:lnTo>
                  <a:lnTo>
                    <a:pt x="736167" y="17342"/>
                  </a:lnTo>
                  <a:lnTo>
                    <a:pt x="683518" y="28458"/>
                  </a:lnTo>
                  <a:lnTo>
                    <a:pt x="636733" y="28054"/>
                  </a:lnTo>
                  <a:lnTo>
                    <a:pt x="588083" y="40334"/>
                  </a:lnTo>
                  <a:lnTo>
                    <a:pt x="541404" y="53189"/>
                  </a:lnTo>
                  <a:lnTo>
                    <a:pt x="493424" y="78893"/>
                  </a:lnTo>
                  <a:lnTo>
                    <a:pt x="447978" y="105336"/>
                  </a:lnTo>
                  <a:lnTo>
                    <a:pt x="439640" y="102906"/>
                  </a:lnTo>
                  <a:lnTo>
                    <a:pt x="416956" y="122753"/>
                  </a:lnTo>
                  <a:lnTo>
                    <a:pt x="405065" y="132516"/>
                  </a:lnTo>
                  <a:lnTo>
                    <a:pt x="382315" y="139115"/>
                  </a:lnTo>
                  <a:lnTo>
                    <a:pt x="357387" y="158308"/>
                  </a:lnTo>
                  <a:lnTo>
                    <a:pt x="316307" y="186022"/>
                  </a:lnTo>
                  <a:lnTo>
                    <a:pt x="277378" y="227592"/>
                  </a:lnTo>
                  <a:lnTo>
                    <a:pt x="243534" y="270643"/>
                  </a:lnTo>
                  <a:lnTo>
                    <a:pt x="214089" y="314976"/>
                  </a:lnTo>
                  <a:lnTo>
                    <a:pt x="188355" y="360390"/>
                  </a:lnTo>
                  <a:lnTo>
                    <a:pt x="165645" y="406686"/>
                  </a:lnTo>
                  <a:lnTo>
                    <a:pt x="145272" y="453662"/>
                  </a:lnTo>
                  <a:lnTo>
                    <a:pt x="126548" y="501119"/>
                  </a:lnTo>
                  <a:lnTo>
                    <a:pt x="108786" y="548856"/>
                  </a:lnTo>
                  <a:lnTo>
                    <a:pt x="90576" y="596462"/>
                  </a:lnTo>
                  <a:lnTo>
                    <a:pt x="73966" y="644535"/>
                  </a:lnTo>
                  <a:lnTo>
                    <a:pt x="58955" y="693074"/>
                  </a:lnTo>
                  <a:lnTo>
                    <a:pt x="45543" y="742078"/>
                  </a:lnTo>
                  <a:lnTo>
                    <a:pt x="33731" y="791549"/>
                  </a:lnTo>
                  <a:lnTo>
                    <a:pt x="23519" y="841486"/>
                  </a:lnTo>
                  <a:lnTo>
                    <a:pt x="14905" y="891889"/>
                  </a:lnTo>
                  <a:lnTo>
                    <a:pt x="7892" y="942758"/>
                  </a:lnTo>
                  <a:lnTo>
                    <a:pt x="6030" y="981900"/>
                  </a:lnTo>
                  <a:lnTo>
                    <a:pt x="2215" y="1033701"/>
                  </a:lnTo>
                  <a:lnTo>
                    <a:pt x="0" y="1085968"/>
                  </a:lnTo>
                  <a:lnTo>
                    <a:pt x="457" y="1139014"/>
                  </a:lnTo>
                  <a:lnTo>
                    <a:pt x="2469" y="1192513"/>
                  </a:lnTo>
                  <a:lnTo>
                    <a:pt x="9582" y="1234270"/>
                  </a:lnTo>
                  <a:lnTo>
                    <a:pt x="14687" y="1288670"/>
                  </a:lnTo>
                  <a:lnTo>
                    <a:pt x="24884" y="1331326"/>
                  </a:lnTo>
                  <a:lnTo>
                    <a:pt x="33062" y="1386621"/>
                  </a:lnTo>
                  <a:lnTo>
                    <a:pt x="46322" y="1430169"/>
                  </a:lnTo>
                  <a:lnTo>
                    <a:pt x="61105" y="1474161"/>
                  </a:lnTo>
                  <a:lnTo>
                    <a:pt x="77407" y="1518595"/>
                  </a:lnTo>
                  <a:lnTo>
                    <a:pt x="95222" y="1563471"/>
                  </a:lnTo>
                  <a:lnTo>
                    <a:pt x="114545" y="1608786"/>
                  </a:lnTo>
                  <a:lnTo>
                    <a:pt x="138924" y="1642346"/>
                  </a:lnTo>
                  <a:lnTo>
                    <a:pt x="161248" y="1688535"/>
                  </a:lnTo>
                  <a:lnTo>
                    <a:pt x="188618" y="1722966"/>
                  </a:lnTo>
                  <a:lnTo>
                    <a:pt x="213923" y="1770024"/>
                  </a:lnTo>
                  <a:lnTo>
                    <a:pt x="244263" y="1805321"/>
                  </a:lnTo>
                  <a:lnTo>
                    <a:pt x="276081" y="1841048"/>
                  </a:lnTo>
                  <a:lnTo>
                    <a:pt x="309370" y="1877205"/>
                  </a:lnTo>
                  <a:lnTo>
                    <a:pt x="344128" y="1913789"/>
                  </a:lnTo>
                  <a:lnTo>
                    <a:pt x="382197" y="1951337"/>
                  </a:lnTo>
                  <a:lnTo>
                    <a:pt x="424613" y="1976925"/>
                  </a:lnTo>
                  <a:lnTo>
                    <a:pt x="464087" y="2014883"/>
                  </a:lnTo>
                  <a:lnTo>
                    <a:pt x="551241" y="2066734"/>
                  </a:lnTo>
                  <a:lnTo>
                    <a:pt x="591448" y="2104906"/>
                  </a:lnTo>
                  <a:lnTo>
                    <a:pt x="678419" y="2156704"/>
                  </a:lnTo>
                  <a:close/>
                </a:path>
                <a:path w="6298565" h="3674110">
                  <a:moveTo>
                    <a:pt x="983015" y="2311598"/>
                  </a:moveTo>
                  <a:lnTo>
                    <a:pt x="1225690" y="2382309"/>
                  </a:lnTo>
                  <a:lnTo>
                    <a:pt x="1181799" y="2356292"/>
                  </a:lnTo>
                  <a:lnTo>
                    <a:pt x="1134391" y="2342478"/>
                  </a:lnTo>
                  <a:lnTo>
                    <a:pt x="1046802" y="2290500"/>
                  </a:lnTo>
                  <a:lnTo>
                    <a:pt x="999522" y="2276724"/>
                  </a:lnTo>
                  <a:lnTo>
                    <a:pt x="912223" y="2224830"/>
                  </a:lnTo>
                  <a:lnTo>
                    <a:pt x="724815" y="2170223"/>
                  </a:lnTo>
                  <a:lnTo>
                    <a:pt x="848581" y="2245971"/>
                  </a:lnTo>
                  <a:lnTo>
                    <a:pt x="895700" y="2259700"/>
                  </a:lnTo>
                  <a:lnTo>
                    <a:pt x="983015" y="2311598"/>
                  </a:lnTo>
                  <a:close/>
                </a:path>
                <a:path w="6298565" h="3674110">
                  <a:moveTo>
                    <a:pt x="1117996" y="2377386"/>
                  </a:moveTo>
                  <a:lnTo>
                    <a:pt x="1408647" y="2462076"/>
                  </a:lnTo>
                  <a:lnTo>
                    <a:pt x="1364648" y="2436027"/>
                  </a:lnTo>
                  <a:lnTo>
                    <a:pt x="1317118" y="2422178"/>
                  </a:lnTo>
                  <a:lnTo>
                    <a:pt x="1273166" y="2396143"/>
                  </a:lnTo>
                  <a:lnTo>
                    <a:pt x="1030316" y="2325381"/>
                  </a:lnTo>
                  <a:lnTo>
                    <a:pt x="1117996" y="2377386"/>
                  </a:lnTo>
                  <a:close/>
                </a:path>
                <a:path w="6298565" h="3674110">
                  <a:moveTo>
                    <a:pt x="1209472" y="2417268"/>
                  </a:moveTo>
                  <a:lnTo>
                    <a:pt x="1547841" y="2515863"/>
                  </a:lnTo>
                  <a:lnTo>
                    <a:pt x="1503800" y="2489801"/>
                  </a:lnTo>
                  <a:lnTo>
                    <a:pt x="1165480" y="2391222"/>
                  </a:lnTo>
                  <a:lnTo>
                    <a:pt x="1209472" y="2417268"/>
                  </a:lnTo>
                  <a:close/>
                </a:path>
                <a:path w="6298565" h="3674110">
                  <a:moveTo>
                    <a:pt x="1301191" y="2457222"/>
                  </a:moveTo>
                  <a:lnTo>
                    <a:pt x="1702539" y="2574166"/>
                  </a:lnTo>
                  <a:lnTo>
                    <a:pt x="1674295" y="2552709"/>
                  </a:lnTo>
                  <a:lnTo>
                    <a:pt x="1257078" y="2431140"/>
                  </a:lnTo>
                  <a:lnTo>
                    <a:pt x="1301191" y="2457222"/>
                  </a:lnTo>
                  <a:close/>
                </a:path>
                <a:path w="6298565" h="3674110">
                  <a:moveTo>
                    <a:pt x="1393155" y="2497246"/>
                  </a:moveTo>
                  <a:lnTo>
                    <a:pt x="2087507" y="2699567"/>
                  </a:lnTo>
                  <a:lnTo>
                    <a:pt x="1844752" y="2615605"/>
                  </a:lnTo>
                  <a:lnTo>
                    <a:pt x="1348919" y="2471128"/>
                  </a:lnTo>
                  <a:lnTo>
                    <a:pt x="1393155" y="2497246"/>
                  </a:lnTo>
                  <a:close/>
                </a:path>
                <a:path w="6298565" h="3674110">
                  <a:moveTo>
                    <a:pt x="1533332" y="2551319"/>
                  </a:moveTo>
                  <a:lnTo>
                    <a:pt x="2373146" y="2796025"/>
                  </a:lnTo>
                  <a:lnTo>
                    <a:pt x="2328169" y="2769691"/>
                  </a:lnTo>
                  <a:lnTo>
                    <a:pt x="1488914" y="2525148"/>
                  </a:lnTo>
                  <a:lnTo>
                    <a:pt x="1533332" y="2551319"/>
                  </a:lnTo>
                  <a:close/>
                </a:path>
                <a:path w="6298565" h="3674110">
                  <a:moveTo>
                    <a:pt x="1751990" y="2628260"/>
                  </a:moveTo>
                  <a:lnTo>
                    <a:pt x="2660984" y="2893124"/>
                  </a:lnTo>
                  <a:lnTo>
                    <a:pt x="2616099" y="2866817"/>
                  </a:lnTo>
                  <a:lnTo>
                    <a:pt x="1629457" y="2579328"/>
                  </a:lnTo>
                  <a:lnTo>
                    <a:pt x="1751990" y="2628260"/>
                  </a:lnTo>
                  <a:close/>
                </a:path>
                <a:path w="6298565" h="3674110">
                  <a:moveTo>
                    <a:pt x="2070984" y="2734437"/>
                  </a:moveTo>
                  <a:lnTo>
                    <a:pt x="2798070" y="2946296"/>
                  </a:lnTo>
                  <a:lnTo>
                    <a:pt x="2754784" y="2920455"/>
                  </a:lnTo>
                  <a:lnTo>
                    <a:pt x="1828229" y="2650475"/>
                  </a:lnTo>
                  <a:lnTo>
                    <a:pt x="2070984" y="2734437"/>
                  </a:lnTo>
                  <a:close/>
                </a:path>
                <a:path w="6298565" h="3674110">
                  <a:moveTo>
                    <a:pt x="2405213" y="2845053"/>
                  </a:moveTo>
                  <a:lnTo>
                    <a:pt x="2980910" y="3012800"/>
                  </a:lnTo>
                  <a:lnTo>
                    <a:pt x="2891508" y="2973522"/>
                  </a:lnTo>
                  <a:lnTo>
                    <a:pt x="2360176" y="2818702"/>
                  </a:lnTo>
                  <a:lnTo>
                    <a:pt x="2405213" y="2845053"/>
                  </a:lnTo>
                  <a:close/>
                </a:path>
                <a:path w="6298565" h="3674110">
                  <a:moveTo>
                    <a:pt x="3407340" y="3639724"/>
                  </a:moveTo>
                  <a:lnTo>
                    <a:pt x="3524630" y="3673900"/>
                  </a:lnTo>
                  <a:lnTo>
                    <a:pt x="3575928" y="3662391"/>
                  </a:lnTo>
                  <a:lnTo>
                    <a:pt x="3784500" y="3617339"/>
                  </a:lnTo>
                  <a:lnTo>
                    <a:pt x="3833694" y="3618445"/>
                  </a:lnTo>
                  <a:lnTo>
                    <a:pt x="3939573" y="3596384"/>
                  </a:lnTo>
                  <a:lnTo>
                    <a:pt x="3989056" y="3597574"/>
                  </a:lnTo>
                  <a:lnTo>
                    <a:pt x="4237396" y="3564110"/>
                  </a:lnTo>
                  <a:lnTo>
                    <a:pt x="4343484" y="3542110"/>
                  </a:lnTo>
                  <a:lnTo>
                    <a:pt x="4393708" y="3543516"/>
                  </a:lnTo>
                  <a:lnTo>
                    <a:pt x="4557971" y="3512010"/>
                  </a:lnTo>
                  <a:lnTo>
                    <a:pt x="4588806" y="3520995"/>
                  </a:lnTo>
                  <a:lnTo>
                    <a:pt x="4658679" y="3514898"/>
                  </a:lnTo>
                  <a:lnTo>
                    <a:pt x="4697028" y="3526072"/>
                  </a:lnTo>
                  <a:lnTo>
                    <a:pt x="4747217" y="3527468"/>
                  </a:lnTo>
                  <a:lnTo>
                    <a:pt x="4591584" y="3482120"/>
                  </a:lnTo>
                  <a:lnTo>
                    <a:pt x="4556280" y="3485061"/>
                  </a:lnTo>
                  <a:lnTo>
                    <a:pt x="4445631" y="3505733"/>
                  </a:lnTo>
                  <a:lnTo>
                    <a:pt x="4394470" y="3504053"/>
                  </a:lnTo>
                  <a:lnTo>
                    <a:pt x="4340490" y="3514781"/>
                  </a:lnTo>
                  <a:lnTo>
                    <a:pt x="4287486" y="3525793"/>
                  </a:lnTo>
                  <a:lnTo>
                    <a:pt x="4235705" y="3537161"/>
                  </a:lnTo>
                  <a:lnTo>
                    <a:pt x="4188168" y="3536538"/>
                  </a:lnTo>
                  <a:lnTo>
                    <a:pt x="4085990" y="3559678"/>
                  </a:lnTo>
                  <a:lnTo>
                    <a:pt x="4038454" y="3559055"/>
                  </a:lnTo>
                  <a:lnTo>
                    <a:pt x="3987365" y="3570625"/>
                  </a:lnTo>
                  <a:lnTo>
                    <a:pt x="3937109" y="3569210"/>
                  </a:lnTo>
                  <a:lnTo>
                    <a:pt x="3883711" y="3580107"/>
                  </a:lnTo>
                  <a:lnTo>
                    <a:pt x="3834252" y="3578923"/>
                  </a:lnTo>
                  <a:lnTo>
                    <a:pt x="3574141" y="3635413"/>
                  </a:lnTo>
                  <a:lnTo>
                    <a:pt x="3522939" y="3646951"/>
                  </a:lnTo>
                  <a:lnTo>
                    <a:pt x="3395967" y="3609953"/>
                  </a:lnTo>
                  <a:lnTo>
                    <a:pt x="3407340" y="3639724"/>
                  </a:lnTo>
                  <a:close/>
                </a:path>
                <a:path w="6298565" h="3674110">
                  <a:moveTo>
                    <a:pt x="2644461" y="2927994"/>
                  </a:moveTo>
                  <a:lnTo>
                    <a:pt x="3069636" y="3051881"/>
                  </a:lnTo>
                  <a:lnTo>
                    <a:pt x="3027146" y="3026272"/>
                  </a:lnTo>
                  <a:lnTo>
                    <a:pt x="2599576" y="2901687"/>
                  </a:lnTo>
                  <a:lnTo>
                    <a:pt x="2644461" y="2927994"/>
                  </a:lnTo>
                  <a:close/>
                </a:path>
                <a:path w="6298565" h="3674110">
                  <a:moveTo>
                    <a:pt x="2828314" y="2994793"/>
                  </a:moveTo>
                  <a:lnTo>
                    <a:pt x="3222524" y="3109658"/>
                  </a:lnTo>
                  <a:lnTo>
                    <a:pt x="3174164" y="3082339"/>
                  </a:lnTo>
                  <a:lnTo>
                    <a:pt x="2785100" y="2968973"/>
                  </a:lnTo>
                  <a:lnTo>
                    <a:pt x="2828314" y="2994793"/>
                  </a:lnTo>
                  <a:close/>
                </a:path>
                <a:path w="6298565" h="3674110">
                  <a:moveTo>
                    <a:pt x="2964387" y="3047670"/>
                  </a:moveTo>
                  <a:lnTo>
                    <a:pt x="3376585" y="3167777"/>
                  </a:lnTo>
                  <a:lnTo>
                    <a:pt x="3327052" y="3140116"/>
                  </a:lnTo>
                  <a:lnTo>
                    <a:pt x="2921534" y="3021956"/>
                  </a:lnTo>
                  <a:lnTo>
                    <a:pt x="2964387" y="3047670"/>
                  </a:lnTo>
                  <a:close/>
                </a:path>
                <a:path w="6298565" h="3674110">
                  <a:moveTo>
                    <a:pt x="3105588" y="3102042"/>
                  </a:moveTo>
                  <a:lnTo>
                    <a:pt x="3533695" y="3226784"/>
                  </a:lnTo>
                  <a:lnTo>
                    <a:pt x="3483740" y="3199000"/>
                  </a:lnTo>
                  <a:lnTo>
                    <a:pt x="3056666" y="3074558"/>
                  </a:lnTo>
                  <a:lnTo>
                    <a:pt x="3105588" y="3102042"/>
                  </a:lnTo>
                  <a:close/>
                </a:path>
                <a:path w="6298565" h="3674110">
                  <a:moveTo>
                    <a:pt x="3395967" y="3609953"/>
                  </a:moveTo>
                  <a:lnTo>
                    <a:pt x="3434972" y="3621319"/>
                  </a:lnTo>
                  <a:lnTo>
                    <a:pt x="3424188" y="3578492"/>
                  </a:lnTo>
                  <a:lnTo>
                    <a:pt x="3424147" y="3552024"/>
                  </a:lnTo>
                  <a:lnTo>
                    <a:pt x="3438400" y="3529720"/>
                  </a:lnTo>
                  <a:lnTo>
                    <a:pt x="3466947" y="3511582"/>
                  </a:lnTo>
                  <a:lnTo>
                    <a:pt x="3507615" y="3483748"/>
                  </a:lnTo>
                  <a:lnTo>
                    <a:pt x="3550207" y="3456474"/>
                  </a:lnTo>
                  <a:lnTo>
                    <a:pt x="3593350" y="3429360"/>
                  </a:lnTo>
                  <a:lnTo>
                    <a:pt x="3635667" y="3402006"/>
                  </a:lnTo>
                  <a:lnTo>
                    <a:pt x="3648475" y="3392510"/>
                  </a:lnTo>
                  <a:lnTo>
                    <a:pt x="3675190" y="3373838"/>
                  </a:lnTo>
                  <a:lnTo>
                    <a:pt x="3687997" y="3364342"/>
                  </a:lnTo>
                  <a:lnTo>
                    <a:pt x="3696840" y="3366918"/>
                  </a:lnTo>
                  <a:lnTo>
                    <a:pt x="3709510" y="3357382"/>
                  </a:lnTo>
                  <a:lnTo>
                    <a:pt x="3722730" y="3348006"/>
                  </a:lnTo>
                  <a:lnTo>
                    <a:pt x="3736775" y="3338870"/>
                  </a:lnTo>
                  <a:lnTo>
                    <a:pt x="3803766" y="3305477"/>
                  </a:lnTo>
                  <a:lnTo>
                    <a:pt x="3157641" y="3117209"/>
                  </a:lnTo>
                  <a:lnTo>
                    <a:pt x="3206001" y="3144528"/>
                  </a:lnTo>
                  <a:lnTo>
                    <a:pt x="3310529" y="3174986"/>
                  </a:lnTo>
                  <a:lnTo>
                    <a:pt x="3351394" y="3200121"/>
                  </a:lnTo>
                  <a:lnTo>
                    <a:pt x="3528771" y="3265034"/>
                  </a:lnTo>
                  <a:lnTo>
                    <a:pt x="3716869" y="3319842"/>
                  </a:lnTo>
                  <a:lnTo>
                    <a:pt x="3668092" y="3345313"/>
                  </a:lnTo>
                  <a:lnTo>
                    <a:pt x="3615761" y="3382978"/>
                  </a:lnTo>
                  <a:lnTo>
                    <a:pt x="3528836" y="3437018"/>
                  </a:lnTo>
                  <a:lnTo>
                    <a:pt x="3486060" y="3464239"/>
                  </a:lnTo>
                  <a:lnTo>
                    <a:pt x="3444109" y="3491700"/>
                  </a:lnTo>
                  <a:lnTo>
                    <a:pt x="3406740" y="3520495"/>
                  </a:lnTo>
                  <a:lnTo>
                    <a:pt x="3389438" y="3555138"/>
                  </a:lnTo>
                  <a:lnTo>
                    <a:pt x="3390280" y="3595068"/>
                  </a:lnTo>
                  <a:lnTo>
                    <a:pt x="3395967" y="3609953"/>
                  </a:lnTo>
                  <a:close/>
                </a:path>
              </a:pathLst>
            </a:custGeom>
            <a:solidFill>
              <a:srgbClr val="004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282435" y="707641"/>
            <a:ext cx="2626995" cy="96139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625"/>
              </a:spcBef>
            </a:pPr>
            <a:r>
              <a:rPr sz="2050" spc="-400" dirty="0"/>
              <a:t>¿</a:t>
            </a:r>
            <a:r>
              <a:rPr sz="2050" spc="-165" dirty="0"/>
              <a:t>C</a:t>
            </a:r>
            <a:r>
              <a:rPr sz="2050" spc="-140" dirty="0"/>
              <a:t>u</a:t>
            </a:r>
            <a:r>
              <a:rPr sz="2050" spc="-100" dirty="0"/>
              <a:t>á</a:t>
            </a:r>
            <a:r>
              <a:rPr sz="2050" spc="-140" dirty="0"/>
              <a:t>n</a:t>
            </a:r>
            <a:r>
              <a:rPr sz="2050" spc="35" dirty="0"/>
              <a:t>t</a:t>
            </a:r>
            <a:r>
              <a:rPr sz="2050" spc="-150" dirty="0"/>
              <a:t>o</a:t>
            </a:r>
            <a:r>
              <a:rPr sz="2050" spc="-135" dirty="0"/>
              <a:t>s</a:t>
            </a:r>
            <a:r>
              <a:rPr sz="2050" spc="-240" dirty="0"/>
              <a:t> </a:t>
            </a:r>
            <a:r>
              <a:rPr sz="2050" spc="15" dirty="0"/>
              <a:t>v</a:t>
            </a:r>
            <a:r>
              <a:rPr sz="2050" spc="-150" dirty="0"/>
              <a:t>o</a:t>
            </a:r>
            <a:r>
              <a:rPr sz="2050" spc="-125" dirty="0"/>
              <a:t>l</a:t>
            </a:r>
            <a:r>
              <a:rPr sz="2050" spc="-140" dirty="0"/>
              <a:t>un</a:t>
            </a:r>
            <a:r>
              <a:rPr sz="2050" spc="35" dirty="0"/>
              <a:t>t</a:t>
            </a:r>
            <a:r>
              <a:rPr sz="2050" spc="-100" dirty="0"/>
              <a:t>a</a:t>
            </a:r>
            <a:r>
              <a:rPr sz="2050" spc="-5" dirty="0"/>
              <a:t>r</a:t>
            </a:r>
            <a:r>
              <a:rPr sz="2050" spc="-125" dirty="0"/>
              <a:t>i</a:t>
            </a:r>
            <a:r>
              <a:rPr sz="2050" spc="-150" dirty="0"/>
              <a:t>o</a:t>
            </a:r>
            <a:r>
              <a:rPr sz="2050" spc="-135" dirty="0"/>
              <a:t>s</a:t>
            </a:r>
            <a:r>
              <a:rPr sz="2050" spc="-240" dirty="0"/>
              <a:t> </a:t>
            </a:r>
            <a:r>
              <a:rPr sz="2050" spc="-125" dirty="0"/>
              <a:t>h</a:t>
            </a:r>
            <a:r>
              <a:rPr sz="2050" spc="-100" dirty="0"/>
              <a:t>a</a:t>
            </a:r>
            <a:r>
              <a:rPr sz="2050" spc="55" dirty="0"/>
              <a:t>y  </a:t>
            </a:r>
            <a:r>
              <a:rPr sz="2050" spc="-150" dirty="0"/>
              <a:t>e</a:t>
            </a:r>
            <a:r>
              <a:rPr sz="2050" spc="-35" dirty="0"/>
              <a:t>n</a:t>
            </a:r>
            <a:r>
              <a:rPr sz="2050" spc="-240" dirty="0"/>
              <a:t> </a:t>
            </a:r>
            <a:r>
              <a:rPr sz="2050" spc="-270" dirty="0"/>
              <a:t>S</a:t>
            </a:r>
            <a:r>
              <a:rPr sz="2050" spc="-335" dirty="0"/>
              <a:t>E</a:t>
            </a:r>
            <a:r>
              <a:rPr sz="2050" spc="-165" dirty="0"/>
              <a:t>C</a:t>
            </a:r>
            <a:r>
              <a:rPr sz="2050" spc="-110" dirty="0"/>
              <a:t>O</a:t>
            </a:r>
            <a:r>
              <a:rPr sz="2050" spc="-275" dirty="0"/>
              <a:t>T</a:t>
            </a:r>
            <a:r>
              <a:rPr sz="2050" spc="-180" dirty="0"/>
              <a:t>?</a:t>
            </a:r>
            <a:endParaRPr sz="2050"/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50" spc="-105" dirty="0">
                <a:solidFill>
                  <a:srgbClr val="61614E"/>
                </a:solidFill>
              </a:rPr>
              <a:t>M</a:t>
            </a:r>
            <a:r>
              <a:rPr sz="2050" spc="-100" dirty="0">
                <a:solidFill>
                  <a:srgbClr val="61614E"/>
                </a:solidFill>
              </a:rPr>
              <a:t>á</a:t>
            </a:r>
            <a:r>
              <a:rPr sz="2050" spc="-135" dirty="0">
                <a:solidFill>
                  <a:srgbClr val="61614E"/>
                </a:solidFill>
              </a:rPr>
              <a:t>s</a:t>
            </a:r>
            <a:r>
              <a:rPr sz="2050" spc="-240" dirty="0">
                <a:solidFill>
                  <a:srgbClr val="61614E"/>
                </a:solidFill>
              </a:rPr>
              <a:t> </a:t>
            </a:r>
            <a:r>
              <a:rPr sz="2050" spc="-45" dirty="0">
                <a:solidFill>
                  <a:srgbClr val="61614E"/>
                </a:solidFill>
              </a:rPr>
              <a:t>de</a:t>
            </a:r>
            <a:r>
              <a:rPr sz="2050" spc="-240" dirty="0">
                <a:solidFill>
                  <a:srgbClr val="61614E"/>
                </a:solidFill>
              </a:rPr>
              <a:t> </a:t>
            </a:r>
            <a:r>
              <a:rPr sz="2050" spc="-625" dirty="0">
                <a:solidFill>
                  <a:srgbClr val="61614E"/>
                </a:solidFill>
              </a:rPr>
              <a:t>1</a:t>
            </a:r>
            <a:r>
              <a:rPr sz="2050" spc="-180" dirty="0">
                <a:solidFill>
                  <a:srgbClr val="61614E"/>
                </a:solidFill>
              </a:rPr>
              <a:t>.</a:t>
            </a:r>
            <a:r>
              <a:rPr sz="2050" spc="-625" dirty="0">
                <a:solidFill>
                  <a:srgbClr val="61614E"/>
                </a:solidFill>
              </a:rPr>
              <a:t>1</a:t>
            </a:r>
            <a:r>
              <a:rPr sz="2050" spc="-45" dirty="0">
                <a:solidFill>
                  <a:srgbClr val="61614E"/>
                </a:solidFill>
              </a:rPr>
              <a:t>0</a:t>
            </a:r>
            <a:r>
              <a:rPr sz="2050" spc="60" dirty="0">
                <a:solidFill>
                  <a:srgbClr val="61614E"/>
                </a:solidFill>
              </a:rPr>
              <a:t>0</a:t>
            </a:r>
            <a:r>
              <a:rPr sz="2050" spc="-240" dirty="0">
                <a:solidFill>
                  <a:srgbClr val="61614E"/>
                </a:solidFill>
              </a:rPr>
              <a:t> </a:t>
            </a:r>
            <a:r>
              <a:rPr sz="2050" spc="15" dirty="0">
                <a:solidFill>
                  <a:srgbClr val="61614E"/>
                </a:solidFill>
              </a:rPr>
              <a:t>v</a:t>
            </a:r>
            <a:r>
              <a:rPr sz="2050" spc="-150" dirty="0">
                <a:solidFill>
                  <a:srgbClr val="61614E"/>
                </a:solidFill>
              </a:rPr>
              <a:t>o</a:t>
            </a:r>
            <a:r>
              <a:rPr sz="2050" spc="-125" dirty="0">
                <a:solidFill>
                  <a:srgbClr val="61614E"/>
                </a:solidFill>
              </a:rPr>
              <a:t>l</a:t>
            </a:r>
            <a:r>
              <a:rPr sz="2050" spc="-140" dirty="0">
                <a:solidFill>
                  <a:srgbClr val="61614E"/>
                </a:solidFill>
              </a:rPr>
              <a:t>un</a:t>
            </a:r>
            <a:r>
              <a:rPr sz="2050" spc="35" dirty="0">
                <a:solidFill>
                  <a:srgbClr val="61614E"/>
                </a:solidFill>
              </a:rPr>
              <a:t>t</a:t>
            </a:r>
            <a:r>
              <a:rPr sz="2050" spc="-100" dirty="0">
                <a:solidFill>
                  <a:srgbClr val="61614E"/>
                </a:solidFill>
              </a:rPr>
              <a:t>a</a:t>
            </a:r>
            <a:r>
              <a:rPr sz="2050" spc="-5" dirty="0">
                <a:solidFill>
                  <a:srgbClr val="61614E"/>
                </a:solidFill>
              </a:rPr>
              <a:t>r</a:t>
            </a:r>
            <a:r>
              <a:rPr sz="2050" spc="-125" dirty="0">
                <a:solidFill>
                  <a:srgbClr val="61614E"/>
                </a:solidFill>
              </a:rPr>
              <a:t>i</a:t>
            </a:r>
            <a:r>
              <a:rPr sz="2050" spc="-150" dirty="0">
                <a:solidFill>
                  <a:srgbClr val="61614E"/>
                </a:solidFill>
              </a:rPr>
              <a:t>o</a:t>
            </a:r>
            <a:r>
              <a:rPr sz="2050" spc="-135" dirty="0">
                <a:solidFill>
                  <a:srgbClr val="61614E"/>
                </a:solidFill>
              </a:rPr>
              <a:t>s</a:t>
            </a:r>
            <a:endParaRPr sz="2050"/>
          </a:p>
        </p:txBody>
      </p:sp>
      <p:sp>
        <p:nvSpPr>
          <p:cNvPr id="13" name="object 13"/>
          <p:cNvSpPr txBox="1"/>
          <p:nvPr/>
        </p:nvSpPr>
        <p:spPr>
          <a:xfrm rot="1260000">
            <a:off x="13735518" y="1080910"/>
            <a:ext cx="3236546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3075" spc="-622" baseline="4065" dirty="0">
                <a:solidFill>
                  <a:srgbClr val="004279"/>
                </a:solidFill>
                <a:latin typeface="Arial MT"/>
                <a:cs typeface="Arial MT"/>
              </a:rPr>
              <a:t>¿</a:t>
            </a:r>
            <a:r>
              <a:rPr sz="3075" spc="-104" baseline="4065" dirty="0">
                <a:solidFill>
                  <a:srgbClr val="004279"/>
                </a:solidFill>
                <a:latin typeface="Arial MT"/>
                <a:cs typeface="Arial MT"/>
              </a:rPr>
              <a:t>Q</a:t>
            </a:r>
            <a:r>
              <a:rPr sz="3075" spc="-232" baseline="4065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3075" spc="15" baseline="4065" dirty="0">
                <a:solidFill>
                  <a:srgbClr val="004279"/>
                </a:solidFill>
                <a:latin typeface="Arial MT"/>
                <a:cs typeface="Arial MT"/>
              </a:rPr>
              <a:t>é</a:t>
            </a:r>
            <a:r>
              <a:rPr sz="3075" spc="-382" baseline="406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142" baseline="4065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3075" spc="-247" baseline="271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3075" spc="-450" baseline="2710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3075" spc="-135" baseline="2710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3075" spc="-30" baseline="271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3075" spc="-247" baseline="271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3075" spc="-450" baseline="2710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3075" spc="-209" baseline="2710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3075" spc="-382" baseline="271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3075" spc="-67" baseline="1355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3075" spc="-382" baseline="1355" dirty="0">
                <a:solidFill>
                  <a:srgbClr val="004279"/>
                </a:solidFill>
                <a:latin typeface="Arial MT"/>
                <a:cs typeface="Arial MT"/>
              </a:rPr>
              <a:t> s</a:t>
            </a:r>
            <a:r>
              <a:rPr sz="3075" spc="-67" baseline="135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3075" spc="-382" baseline="135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172" baseline="135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3075" spc="-89" baseline="1355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3075" spc="-127" baseline="1355" dirty="0">
                <a:solidFill>
                  <a:srgbClr val="004279"/>
                </a:solidFill>
                <a:latin typeface="Arial MT"/>
                <a:cs typeface="Arial MT"/>
              </a:rPr>
              <a:t>q</a:t>
            </a:r>
            <a:r>
              <a:rPr sz="3075" spc="-232" baseline="1355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2050" spc="-140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2050" spc="-16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2050" spc="-2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2050" spc="-16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2050" spc="-180" dirty="0">
                <a:solidFill>
                  <a:srgbClr val="004279"/>
                </a:solidFill>
                <a:latin typeface="Arial MT"/>
                <a:cs typeface="Arial MT"/>
              </a:rPr>
              <a:t>?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 rot="1260000">
            <a:off x="12850159" y="1389187"/>
            <a:ext cx="504750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spc="-270" baseline="5698" dirty="0">
                <a:solidFill>
                  <a:srgbClr val="61614E"/>
                </a:solidFill>
                <a:latin typeface="Arial MT"/>
                <a:cs typeface="Arial MT"/>
              </a:rPr>
              <a:t>El</a:t>
            </a:r>
            <a:r>
              <a:rPr sz="2925" spc="-375" baseline="5698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35" baseline="4273" dirty="0">
                <a:solidFill>
                  <a:srgbClr val="61614E"/>
                </a:solidFill>
                <a:latin typeface="Arial MT"/>
                <a:cs typeface="Arial MT"/>
              </a:rPr>
              <a:t>que</a:t>
            </a:r>
            <a:r>
              <a:rPr sz="2925" spc="-367" baseline="4273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72" baseline="4273" dirty="0">
                <a:solidFill>
                  <a:srgbClr val="61614E"/>
                </a:solidFill>
                <a:latin typeface="Arial MT"/>
                <a:cs typeface="Arial MT"/>
              </a:rPr>
              <a:t>un</a:t>
            </a:r>
            <a:r>
              <a:rPr sz="2925" spc="-172" baseline="2849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375" baseline="284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27" baseline="2849" dirty="0">
                <a:solidFill>
                  <a:srgbClr val="61614E"/>
                </a:solidFill>
                <a:latin typeface="Arial MT"/>
                <a:cs typeface="Arial MT"/>
              </a:rPr>
              <a:t>deci</a:t>
            </a:r>
            <a:r>
              <a:rPr sz="2925" spc="-127" baseline="1424" dirty="0">
                <a:solidFill>
                  <a:srgbClr val="61614E"/>
                </a:solidFill>
                <a:latin typeface="Arial MT"/>
                <a:cs typeface="Arial MT"/>
              </a:rPr>
              <a:t>da</a:t>
            </a:r>
            <a:r>
              <a:rPr sz="2925" spc="-367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65" baseline="1424" dirty="0">
                <a:solidFill>
                  <a:srgbClr val="61614E"/>
                </a:solidFill>
                <a:latin typeface="Arial MT"/>
                <a:cs typeface="Arial MT"/>
              </a:rPr>
              <a:t>volu</a:t>
            </a:r>
            <a:r>
              <a:rPr sz="1950" spc="-110" dirty="0">
                <a:solidFill>
                  <a:srgbClr val="61614E"/>
                </a:solidFill>
                <a:latin typeface="Arial MT"/>
                <a:cs typeface="Arial MT"/>
              </a:rPr>
              <a:t>ntaria</a:t>
            </a:r>
            <a:r>
              <a:rPr sz="2925" spc="-165" baseline="-1424" dirty="0">
                <a:solidFill>
                  <a:srgbClr val="61614E"/>
                </a:solidFill>
                <a:latin typeface="Arial MT"/>
                <a:cs typeface="Arial MT"/>
              </a:rPr>
              <a:t>mente</a:t>
            </a:r>
            <a:r>
              <a:rPr sz="2925" spc="-375" baseline="-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87" baseline="-2849" dirty="0">
                <a:solidFill>
                  <a:srgbClr val="61614E"/>
                </a:solidFill>
                <a:latin typeface="Arial MT"/>
                <a:cs typeface="Arial MT"/>
              </a:rPr>
              <a:t>sabie</a:t>
            </a:r>
            <a:r>
              <a:rPr sz="2925" spc="-187" baseline="-4273" dirty="0">
                <a:solidFill>
                  <a:srgbClr val="61614E"/>
                </a:solidFill>
                <a:latin typeface="Arial MT"/>
                <a:cs typeface="Arial MT"/>
              </a:rPr>
              <a:t>ndo</a:t>
            </a:r>
            <a:r>
              <a:rPr sz="2925" spc="-367" baseline="-4273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35" baseline="-4273" dirty="0">
                <a:solidFill>
                  <a:srgbClr val="61614E"/>
                </a:solidFill>
                <a:latin typeface="Arial MT"/>
                <a:cs typeface="Arial MT"/>
              </a:rPr>
              <a:t>qu</a:t>
            </a:r>
            <a:r>
              <a:rPr sz="2925" spc="-135" baseline="-5698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375" baseline="-5698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42" baseline="-5698" dirty="0">
                <a:solidFill>
                  <a:srgbClr val="61614E"/>
                </a:solidFill>
                <a:latin typeface="Arial MT"/>
                <a:cs typeface="Arial MT"/>
              </a:rPr>
              <a:t>en</a:t>
            </a:r>
            <a:endParaRPr sz="2925" baseline="-5698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 rot="1260000">
            <a:off x="12776671" y="1610601"/>
            <a:ext cx="501959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spc="-419" baseline="11396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-509" baseline="11396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262" baseline="9971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2925" spc="-187" baseline="9971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247" baseline="9971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925" spc="-375" baseline="9971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72" baseline="9971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375" baseline="8547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-240" baseline="8547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375" baseline="8547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-247" baseline="8547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37" baseline="8547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172" baseline="8547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434" baseline="7122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247" baseline="7122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195" baseline="7122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-367" baseline="7122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120" baseline="7122" dirty="0">
                <a:solidFill>
                  <a:srgbClr val="61614E"/>
                </a:solidFill>
                <a:latin typeface="Arial MT"/>
                <a:cs typeface="Arial MT"/>
              </a:rPr>
              <a:t>y</a:t>
            </a:r>
            <a:r>
              <a:rPr sz="2925" spc="-375" baseline="7122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127" baseline="5698" dirty="0">
                <a:solidFill>
                  <a:srgbClr val="61614E"/>
                </a:solidFill>
                <a:latin typeface="Arial MT"/>
                <a:cs typeface="Arial MT"/>
              </a:rPr>
              <a:t>f</a:t>
            </a:r>
            <a:r>
              <a:rPr sz="2925" spc="-247" baseline="5698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37" baseline="5698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434" baseline="5698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172" baseline="5698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434" baseline="4273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247" baseline="4273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195" baseline="4273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-367" baseline="4273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7" baseline="4273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375" baseline="4273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434" baseline="2849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209" baseline="2849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142" baseline="2849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2925" spc="-37" baseline="2849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247" baseline="2849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240" baseline="2849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434" baseline="1424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142" baseline="1424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2925" spc="-37" baseline="1424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240" baseline="1424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375" baseline="1424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950" spc="-114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-13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950" spc="-2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80" dirty="0">
                <a:solidFill>
                  <a:srgbClr val="61614E"/>
                </a:solidFill>
                <a:latin typeface="Arial MT"/>
                <a:cs typeface="Arial MT"/>
              </a:rPr>
              <a:t>y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 rot="1260000">
            <a:off x="12794294" y="1832946"/>
            <a:ext cx="4809050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0"/>
              </a:lnSpc>
            </a:pPr>
            <a:r>
              <a:rPr sz="2925" spc="-240" baseline="4273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434" baseline="4273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142" baseline="4273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2925" spc="-37" baseline="4273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240" baseline="4273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225" baseline="2849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-97" baseline="2849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2925" spc="-240" baseline="2849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97" baseline="2849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2925" spc="-247" baseline="2849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37" baseline="1424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240" baseline="1424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375" baseline="1424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-104" baseline="1424" dirty="0">
                <a:solidFill>
                  <a:srgbClr val="61614E"/>
                </a:solidFill>
                <a:latin typeface="Arial MT"/>
                <a:cs typeface="Arial MT"/>
              </a:rPr>
              <a:t>.</a:t>
            </a:r>
            <a:r>
              <a:rPr sz="2925" spc="-375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50" baseline="1424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1950" spc="-4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950" spc="-250" dirty="0">
                <a:solidFill>
                  <a:srgbClr val="61614E"/>
                </a:solidFill>
                <a:latin typeface="Arial MT"/>
                <a:cs typeface="Arial MT"/>
              </a:rPr>
              <a:t> s</a:t>
            </a:r>
            <a:r>
              <a:rPr sz="1950" spc="-4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950" spc="-25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16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950" spc="-75" dirty="0">
                <a:solidFill>
                  <a:srgbClr val="61614E"/>
                </a:solidFill>
                <a:latin typeface="Arial MT"/>
                <a:cs typeface="Arial MT"/>
              </a:rPr>
              <a:t>x</a:t>
            </a:r>
            <a:r>
              <a:rPr sz="2925" spc="-209" baseline="-1424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60" baseline="-1424" dirty="0">
                <a:solidFill>
                  <a:srgbClr val="61614E"/>
                </a:solidFill>
                <a:latin typeface="Arial MT"/>
                <a:cs typeface="Arial MT"/>
              </a:rPr>
              <a:t>ge</a:t>
            </a:r>
            <a:r>
              <a:rPr sz="2925" spc="-375" baseline="-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225" baseline="-1424" dirty="0">
                <a:solidFill>
                  <a:srgbClr val="61614E"/>
                </a:solidFill>
                <a:latin typeface="Arial MT"/>
                <a:cs typeface="Arial MT"/>
              </a:rPr>
              <a:t>u</a:t>
            </a:r>
            <a:r>
              <a:rPr sz="2925" spc="-44" baseline="-1424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-375" baseline="-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225" baseline="-2849" dirty="0">
                <a:solidFill>
                  <a:srgbClr val="61614E"/>
                </a:solidFill>
                <a:latin typeface="Arial MT"/>
                <a:cs typeface="Arial MT"/>
              </a:rPr>
              <a:t>nú</a:t>
            </a:r>
            <a:r>
              <a:rPr sz="2925" spc="-434" baseline="-2849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240" baseline="-2849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37" baseline="-4273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67" baseline="-4273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375" baseline="-4273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97" baseline="-4273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2925" spc="-60" baseline="-4273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375" baseline="-4273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202" baseline="-4273" dirty="0">
                <a:solidFill>
                  <a:srgbClr val="61614E"/>
                </a:solidFill>
                <a:latin typeface="Arial MT"/>
                <a:cs typeface="Arial MT"/>
              </a:rPr>
              <a:t>h</a:t>
            </a:r>
            <a:r>
              <a:rPr sz="2925" spc="-247" baseline="-5698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37" baseline="-5698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172" baseline="-5698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195" baseline="-5698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endParaRPr sz="2925" baseline="-5698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 rot="1260000">
            <a:off x="12541102" y="2053446"/>
            <a:ext cx="5140098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spc="-434" baseline="5698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247" baseline="5698" dirty="0">
                <a:solidFill>
                  <a:srgbClr val="61614E"/>
                </a:solidFill>
                <a:latin typeface="Arial MT"/>
                <a:cs typeface="Arial MT"/>
              </a:rPr>
              <a:t>í</a:t>
            </a:r>
            <a:r>
              <a:rPr sz="2925" spc="-209" baseline="4273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434" baseline="4273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172" baseline="4273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195" baseline="4273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-375" baseline="4273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97" baseline="4273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2925" spc="-60" baseline="2849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375" baseline="284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15" baseline="2849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925" spc="-37" baseline="2849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172" baseline="2849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82" baseline="2849" dirty="0">
                <a:solidFill>
                  <a:srgbClr val="61614E"/>
                </a:solidFill>
                <a:latin typeface="Arial MT"/>
                <a:cs typeface="Arial MT"/>
              </a:rPr>
              <a:t>b</a:t>
            </a:r>
            <a:r>
              <a:rPr sz="2925" spc="-172" baseline="2849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127" baseline="1424" dirty="0">
                <a:solidFill>
                  <a:srgbClr val="61614E"/>
                </a:solidFill>
                <a:latin typeface="Arial MT"/>
                <a:cs typeface="Arial MT"/>
              </a:rPr>
              <a:t>j</a:t>
            </a:r>
            <a:r>
              <a:rPr sz="2925" spc="-67" baseline="1424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375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7" baseline="1424" dirty="0">
                <a:solidFill>
                  <a:srgbClr val="61614E"/>
                </a:solidFill>
                <a:latin typeface="Arial MT"/>
                <a:cs typeface="Arial MT"/>
              </a:rPr>
              <a:t>v</a:t>
            </a:r>
            <a:r>
              <a:rPr sz="2925" spc="-247" baseline="1424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202" baseline="1424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2925" spc="-225" baseline="1424" dirty="0">
                <a:solidFill>
                  <a:srgbClr val="61614E"/>
                </a:solidFill>
                <a:latin typeface="Arial MT"/>
                <a:cs typeface="Arial MT"/>
              </a:rPr>
              <a:t>u</a:t>
            </a:r>
            <a:r>
              <a:rPr sz="1950" spc="-150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1950" spc="10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1950" spc="-114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-25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950" spc="-140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950" spc="-16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104" baseline="-1424" dirty="0">
                <a:solidFill>
                  <a:srgbClr val="61614E"/>
                </a:solidFill>
                <a:latin typeface="Arial MT"/>
                <a:cs typeface="Arial MT"/>
              </a:rPr>
              <a:t>.</a:t>
            </a:r>
            <a:r>
              <a:rPr sz="2925" spc="-375" baseline="-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427" baseline="-1424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925" spc="-172" baseline="-1424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434" baseline="-1424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82" baseline="-1424" dirty="0">
                <a:solidFill>
                  <a:srgbClr val="61614E"/>
                </a:solidFill>
                <a:latin typeface="Arial MT"/>
                <a:cs typeface="Arial MT"/>
              </a:rPr>
              <a:t>b</a:t>
            </a:r>
            <a:r>
              <a:rPr sz="2925" spc="-209" baseline="-2849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165" baseline="-2849" dirty="0">
                <a:solidFill>
                  <a:srgbClr val="61614E"/>
                </a:solidFill>
                <a:latin typeface="Arial MT"/>
                <a:cs typeface="Arial MT"/>
              </a:rPr>
              <a:t>é</a:t>
            </a:r>
            <a:r>
              <a:rPr sz="2925" spc="-44" baseline="-2849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-375" baseline="-284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42" baseline="-2849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2925" spc="-225" baseline="-2849" dirty="0">
                <a:solidFill>
                  <a:srgbClr val="61614E"/>
                </a:solidFill>
                <a:latin typeface="Arial MT"/>
                <a:cs typeface="Arial MT"/>
              </a:rPr>
              <a:t>u</a:t>
            </a:r>
            <a:r>
              <a:rPr sz="2925" spc="-240" baseline="-4273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97" baseline="-4273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2925" spc="-240" baseline="-4273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195" baseline="-4273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-375" baseline="-4273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240" baseline="-4273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225" baseline="-5698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15" baseline="-5698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925" spc="-37" baseline="-5698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172" baseline="-5698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142" baseline="-5698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endParaRPr sz="2925" baseline="-5698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 rot="1260000">
            <a:off x="12408041" y="2274921"/>
            <a:ext cx="5231431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spc="7" baseline="5698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375" baseline="5698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04" baseline="5698" dirty="0">
                <a:solidFill>
                  <a:srgbClr val="61614E"/>
                </a:solidFill>
                <a:latin typeface="Arial MT"/>
                <a:cs typeface="Arial MT"/>
              </a:rPr>
              <a:t>fo</a:t>
            </a:r>
            <a:r>
              <a:rPr sz="2925" spc="-104" baseline="4273" dirty="0">
                <a:solidFill>
                  <a:srgbClr val="61614E"/>
                </a:solidFill>
                <a:latin typeface="Arial MT"/>
                <a:cs typeface="Arial MT"/>
              </a:rPr>
              <a:t>rmar</a:t>
            </a:r>
            <a:r>
              <a:rPr sz="2925" spc="-367" baseline="4273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82" baseline="4273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2925" spc="-82" baseline="2849" dirty="0">
                <a:solidFill>
                  <a:srgbClr val="61614E"/>
                </a:solidFill>
                <a:latin typeface="Arial MT"/>
                <a:cs typeface="Arial MT"/>
              </a:rPr>
              <a:t>arte</a:t>
            </a:r>
            <a:r>
              <a:rPr sz="2925" spc="-375" baseline="284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20" baseline="2849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2925" spc="-120" baseline="1424" dirty="0">
                <a:solidFill>
                  <a:srgbClr val="61614E"/>
                </a:solidFill>
                <a:latin typeface="Arial MT"/>
                <a:cs typeface="Arial MT"/>
              </a:rPr>
              <a:t>el</a:t>
            </a:r>
            <a:r>
              <a:rPr sz="2925" spc="-367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50" baseline="1424" dirty="0">
                <a:solidFill>
                  <a:srgbClr val="61614E"/>
                </a:solidFill>
                <a:latin typeface="Arial MT"/>
                <a:cs typeface="Arial MT"/>
              </a:rPr>
              <a:t>clau</a:t>
            </a:r>
            <a:r>
              <a:rPr sz="1950" spc="-100" dirty="0">
                <a:solidFill>
                  <a:srgbClr val="61614E"/>
                </a:solidFill>
                <a:latin typeface="Arial MT"/>
                <a:cs typeface="Arial MT"/>
              </a:rPr>
              <a:t>stro</a:t>
            </a:r>
            <a:r>
              <a:rPr sz="1950" spc="-25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50" dirty="0">
                <a:solidFill>
                  <a:srgbClr val="61614E"/>
                </a:solidFill>
                <a:latin typeface="Arial MT"/>
                <a:cs typeface="Arial MT"/>
              </a:rPr>
              <a:t>de</a:t>
            </a:r>
            <a:r>
              <a:rPr sz="1950" spc="-2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57" baseline="-1424" dirty="0">
                <a:solidFill>
                  <a:srgbClr val="61614E"/>
                </a:solidFill>
                <a:latin typeface="Arial MT"/>
                <a:cs typeface="Arial MT"/>
              </a:rPr>
              <a:t>profe</a:t>
            </a:r>
            <a:r>
              <a:rPr sz="2925" spc="-157" baseline="-2849" dirty="0">
                <a:solidFill>
                  <a:srgbClr val="61614E"/>
                </a:solidFill>
                <a:latin typeface="Arial MT"/>
                <a:cs typeface="Arial MT"/>
              </a:rPr>
              <a:t>sors</a:t>
            </a:r>
            <a:r>
              <a:rPr sz="2925" spc="-367" baseline="-284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75" baseline="-2849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2925" spc="-75" baseline="-4273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375" baseline="-4273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97" baseline="-4273" dirty="0">
                <a:solidFill>
                  <a:srgbClr val="61614E"/>
                </a:solidFill>
                <a:latin typeface="Arial MT"/>
                <a:cs typeface="Arial MT"/>
              </a:rPr>
              <a:t>la</a:t>
            </a:r>
            <a:r>
              <a:rPr sz="2925" spc="-367" baseline="-4273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240" baseline="-4273" dirty="0">
                <a:solidFill>
                  <a:srgbClr val="61614E"/>
                </a:solidFill>
                <a:latin typeface="Arial MT"/>
                <a:cs typeface="Arial MT"/>
              </a:rPr>
              <a:t>Es</a:t>
            </a:r>
            <a:r>
              <a:rPr sz="2925" spc="-240" baseline="-5698" dirty="0">
                <a:solidFill>
                  <a:srgbClr val="61614E"/>
                </a:solidFill>
                <a:latin typeface="Arial MT"/>
                <a:cs typeface="Arial MT"/>
              </a:rPr>
              <a:t>cuela</a:t>
            </a:r>
            <a:endParaRPr sz="2925" baseline="-5698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 rot="1260000">
            <a:off x="12580644" y="2496303"/>
            <a:ext cx="4710762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spc="-419" baseline="9971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-509" baseline="9971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262" baseline="9971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2925" spc="-187" baseline="9971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247" baseline="8547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925" spc="-375" baseline="8547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97" baseline="8547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2925" spc="-60" baseline="8547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375" baseline="8547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509" baseline="8547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434" baseline="7122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142" baseline="7122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2925" spc="-37" baseline="7122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240" baseline="7122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225" baseline="7122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-97" baseline="5698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2925" spc="-240" baseline="5698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97" baseline="5698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2925" spc="-247" baseline="5698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37" baseline="5698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240" baseline="4273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375" baseline="4273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44" baseline="4273" dirty="0">
                <a:solidFill>
                  <a:srgbClr val="61614E"/>
                </a:solidFill>
                <a:latin typeface="Arial MT"/>
                <a:cs typeface="Arial MT"/>
              </a:rPr>
              <a:t>,</a:t>
            </a:r>
            <a:r>
              <a:rPr sz="2925" spc="-375" baseline="4273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240" baseline="4273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419" baseline="4273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-240" baseline="4273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434" baseline="2849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142" baseline="2849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2925" spc="44" baseline="2849" dirty="0">
                <a:solidFill>
                  <a:srgbClr val="61614E"/>
                </a:solidFill>
                <a:latin typeface="Arial MT"/>
                <a:cs typeface="Arial MT"/>
              </a:rPr>
              <a:t>,</a:t>
            </a:r>
            <a:r>
              <a:rPr sz="2925" spc="-375" baseline="284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209" baseline="2849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434" baseline="2849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142" baseline="1424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2925" spc="-172" baseline="1424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37" baseline="1424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15" baseline="1424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925" spc="-209" baseline="1424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240" baseline="1424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950" spc="-150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1950" spc="-65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1950" spc="-4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 rot="1260000">
            <a:off x="12547878" y="2718628"/>
            <a:ext cx="4601066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0"/>
              </a:lnSpc>
            </a:pPr>
            <a:r>
              <a:rPr sz="2925" spc="127" baseline="4273" dirty="0">
                <a:solidFill>
                  <a:srgbClr val="61614E"/>
                </a:solidFill>
                <a:latin typeface="Arial MT"/>
                <a:cs typeface="Arial MT"/>
              </a:rPr>
              <a:t>f</a:t>
            </a:r>
            <a:r>
              <a:rPr sz="2925" spc="-247" baseline="4273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37" baseline="4273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434" baseline="4273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172" baseline="2849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142" baseline="2849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2925" spc="-209" baseline="2849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157" baseline="2849" dirty="0">
                <a:solidFill>
                  <a:srgbClr val="61614E"/>
                </a:solidFill>
                <a:latin typeface="Arial MT"/>
                <a:cs typeface="Arial MT"/>
              </a:rPr>
              <a:t>ó</a:t>
            </a:r>
            <a:r>
              <a:rPr sz="2925" spc="-44" baseline="2849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-375" baseline="284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97" baseline="1424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2925" spc="-60" baseline="1424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375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42" baseline="1424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2925" spc="-172" baseline="1424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202" baseline="1424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1950" spc="-140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950" spc="-65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1950" spc="-114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55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1950" spc="-25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16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950" spc="-30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1950" spc="-25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240" baseline="-1424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22" baseline="-1424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2925" spc="-375" baseline="-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72" baseline="-1424" dirty="0">
                <a:solidFill>
                  <a:srgbClr val="61614E"/>
                </a:solidFill>
                <a:latin typeface="Arial MT"/>
                <a:cs typeface="Arial MT"/>
              </a:rPr>
              <a:t>á</a:t>
            </a:r>
            <a:r>
              <a:rPr sz="2925" spc="-434" baseline="-1424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2925" spc="-82" baseline="-2849" dirty="0">
                <a:solidFill>
                  <a:srgbClr val="61614E"/>
                </a:solidFill>
                <a:latin typeface="Arial MT"/>
                <a:cs typeface="Arial MT"/>
              </a:rPr>
              <a:t>b</a:t>
            </a:r>
            <a:r>
              <a:rPr sz="2925" spc="-209" baseline="-2849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15" baseline="-2849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925" spc="-67" baseline="-2849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375" baseline="-284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97" baseline="-2849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2925" spc="-60" baseline="-2849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375" baseline="-284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202" baseline="-4273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2925" spc="7" baseline="-4273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375" baseline="-4273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60" baseline="-4273" dirty="0">
                <a:solidFill>
                  <a:srgbClr val="61614E"/>
                </a:solidFill>
                <a:latin typeface="Arial MT"/>
                <a:cs typeface="Arial MT"/>
              </a:rPr>
              <a:t>g</a:t>
            </a:r>
            <a:r>
              <a:rPr sz="2925" spc="-240" baseline="-4273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375" baseline="-5698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15" baseline="-5698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925" spc="-209" baseline="-5698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157" baseline="-5698" dirty="0">
                <a:solidFill>
                  <a:srgbClr val="61614E"/>
                </a:solidFill>
                <a:latin typeface="Arial MT"/>
                <a:cs typeface="Arial MT"/>
              </a:rPr>
              <a:t>ó</a:t>
            </a:r>
            <a:r>
              <a:rPr sz="2925" spc="-44" baseline="-5698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endParaRPr sz="2925" baseline="-5698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 rot="1260000">
            <a:off x="14148592" y="2939109"/>
            <a:ext cx="122421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spc="-195" baseline="2849" dirty="0">
                <a:solidFill>
                  <a:srgbClr val="61614E"/>
                </a:solidFill>
                <a:latin typeface="Arial MT"/>
                <a:cs typeface="Arial MT"/>
              </a:rPr>
              <a:t>em</a:t>
            </a:r>
            <a:r>
              <a:rPr sz="2925" spc="-195" baseline="1424" dirty="0">
                <a:solidFill>
                  <a:srgbClr val="61614E"/>
                </a:solidFill>
                <a:latin typeface="Arial MT"/>
                <a:cs typeface="Arial MT"/>
              </a:rPr>
              <a:t>presa</a:t>
            </a:r>
            <a:r>
              <a:rPr sz="1950" spc="-130" dirty="0">
                <a:solidFill>
                  <a:srgbClr val="61614E"/>
                </a:solidFill>
                <a:latin typeface="Arial MT"/>
                <a:cs typeface="Arial MT"/>
              </a:rPr>
              <a:t>rial.</a:t>
            </a:r>
            <a:endParaRPr sz="195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267288" y="2888204"/>
            <a:ext cx="4354830" cy="2558415"/>
            <a:chOff x="6267288" y="2888204"/>
            <a:chExt cx="4354830" cy="2558415"/>
          </a:xfrm>
        </p:grpSpPr>
        <p:sp>
          <p:nvSpPr>
            <p:cNvPr id="23" name="object 23"/>
            <p:cNvSpPr/>
            <p:nvPr/>
          </p:nvSpPr>
          <p:spPr>
            <a:xfrm>
              <a:off x="6280204" y="2909452"/>
              <a:ext cx="4337050" cy="2528570"/>
            </a:xfrm>
            <a:custGeom>
              <a:avLst/>
              <a:gdLst/>
              <a:ahLst/>
              <a:cxnLst/>
              <a:rect l="l" t="t" r="r" b="b"/>
              <a:pathLst>
                <a:path w="4337050" h="2528570">
                  <a:moveTo>
                    <a:pt x="1984029" y="2507958"/>
                  </a:moveTo>
                  <a:lnTo>
                    <a:pt x="1915151" y="2528411"/>
                  </a:lnTo>
                  <a:lnTo>
                    <a:pt x="1866083" y="2517903"/>
                  </a:lnTo>
                  <a:lnTo>
                    <a:pt x="1816831" y="2508692"/>
                  </a:lnTo>
                  <a:lnTo>
                    <a:pt x="1767423" y="2500558"/>
                  </a:lnTo>
                  <a:lnTo>
                    <a:pt x="1717886" y="2493282"/>
                  </a:lnTo>
                  <a:lnTo>
                    <a:pt x="1668248" y="2486644"/>
                  </a:lnTo>
                  <a:lnTo>
                    <a:pt x="1469226" y="2462081"/>
                  </a:lnTo>
                  <a:lnTo>
                    <a:pt x="1419491" y="2455340"/>
                  </a:lnTo>
                  <a:lnTo>
                    <a:pt x="1308877" y="2439179"/>
                  </a:lnTo>
                  <a:lnTo>
                    <a:pt x="1253852" y="2432048"/>
                  </a:lnTo>
                  <a:lnTo>
                    <a:pt x="1199165" y="2426055"/>
                  </a:lnTo>
                  <a:lnTo>
                    <a:pt x="1173936" y="2425769"/>
                  </a:lnTo>
                  <a:lnTo>
                    <a:pt x="1148664" y="2426734"/>
                  </a:lnTo>
                  <a:lnTo>
                    <a:pt x="1123844" y="2429217"/>
                  </a:lnTo>
                  <a:lnTo>
                    <a:pt x="1099966" y="2433486"/>
                  </a:lnTo>
                  <a:lnTo>
                    <a:pt x="1051134" y="2439502"/>
                  </a:lnTo>
                  <a:lnTo>
                    <a:pt x="1002247" y="2444719"/>
                  </a:lnTo>
                  <a:lnTo>
                    <a:pt x="953320" y="2449132"/>
                  </a:lnTo>
                  <a:lnTo>
                    <a:pt x="904370" y="2452736"/>
                  </a:lnTo>
                  <a:lnTo>
                    <a:pt x="855415" y="2455526"/>
                  </a:lnTo>
                  <a:lnTo>
                    <a:pt x="806471" y="2457497"/>
                  </a:lnTo>
                  <a:lnTo>
                    <a:pt x="757554" y="2458644"/>
                  </a:lnTo>
                  <a:lnTo>
                    <a:pt x="708681" y="2458962"/>
                  </a:lnTo>
                  <a:lnTo>
                    <a:pt x="659869" y="2458447"/>
                  </a:lnTo>
                  <a:lnTo>
                    <a:pt x="605908" y="2455584"/>
                  </a:lnTo>
                  <a:lnTo>
                    <a:pt x="554577" y="2448384"/>
                  </a:lnTo>
                  <a:lnTo>
                    <a:pt x="505797" y="2436986"/>
                  </a:lnTo>
                  <a:lnTo>
                    <a:pt x="459485" y="2421527"/>
                  </a:lnTo>
                  <a:lnTo>
                    <a:pt x="415560" y="2402148"/>
                  </a:lnTo>
                  <a:lnTo>
                    <a:pt x="373942" y="2378987"/>
                  </a:lnTo>
                  <a:lnTo>
                    <a:pt x="334548" y="2352182"/>
                  </a:lnTo>
                  <a:lnTo>
                    <a:pt x="297298" y="2321873"/>
                  </a:lnTo>
                  <a:lnTo>
                    <a:pt x="262111" y="2288199"/>
                  </a:lnTo>
                  <a:lnTo>
                    <a:pt x="228905" y="2251297"/>
                  </a:lnTo>
                  <a:lnTo>
                    <a:pt x="197598" y="2211308"/>
                  </a:lnTo>
                  <a:lnTo>
                    <a:pt x="168110" y="2168370"/>
                  </a:lnTo>
                  <a:lnTo>
                    <a:pt x="142199" y="2125060"/>
                  </a:lnTo>
                  <a:lnTo>
                    <a:pt x="118901" y="2080750"/>
                  </a:lnTo>
                  <a:lnTo>
                    <a:pt x="98105" y="2035511"/>
                  </a:lnTo>
                  <a:lnTo>
                    <a:pt x="79701" y="1989417"/>
                  </a:lnTo>
                  <a:lnTo>
                    <a:pt x="63576" y="1942541"/>
                  </a:lnTo>
                  <a:lnTo>
                    <a:pt x="49622" y="1894954"/>
                  </a:lnTo>
                  <a:lnTo>
                    <a:pt x="37727" y="1846728"/>
                  </a:lnTo>
                  <a:lnTo>
                    <a:pt x="27781" y="1797938"/>
                  </a:lnTo>
                  <a:lnTo>
                    <a:pt x="19672" y="1748655"/>
                  </a:lnTo>
                  <a:lnTo>
                    <a:pt x="13290" y="1698951"/>
                  </a:lnTo>
                  <a:lnTo>
                    <a:pt x="2140" y="1572313"/>
                  </a:lnTo>
                  <a:lnTo>
                    <a:pt x="0" y="1525649"/>
                  </a:lnTo>
                  <a:lnTo>
                    <a:pt x="2429" y="1479439"/>
                  </a:lnTo>
                  <a:lnTo>
                    <a:pt x="9339" y="1433902"/>
                  </a:lnTo>
                  <a:lnTo>
                    <a:pt x="20640" y="1389257"/>
                  </a:lnTo>
                  <a:lnTo>
                    <a:pt x="36242" y="1345723"/>
                  </a:lnTo>
                  <a:lnTo>
                    <a:pt x="56058" y="1303520"/>
                  </a:lnTo>
                  <a:lnTo>
                    <a:pt x="79997" y="1262866"/>
                  </a:lnTo>
                  <a:lnTo>
                    <a:pt x="106796" y="1221003"/>
                  </a:lnTo>
                  <a:lnTo>
                    <a:pt x="135446" y="1180487"/>
                  </a:lnTo>
                  <a:lnTo>
                    <a:pt x="165885" y="1141376"/>
                  </a:lnTo>
                  <a:lnTo>
                    <a:pt x="198050" y="1103729"/>
                  </a:lnTo>
                  <a:lnTo>
                    <a:pt x="231879" y="1067602"/>
                  </a:lnTo>
                  <a:lnTo>
                    <a:pt x="267310" y="1033055"/>
                  </a:lnTo>
                  <a:lnTo>
                    <a:pt x="304281" y="1000146"/>
                  </a:lnTo>
                  <a:lnTo>
                    <a:pt x="342729" y="968933"/>
                  </a:lnTo>
                  <a:lnTo>
                    <a:pt x="382593" y="939474"/>
                  </a:lnTo>
                  <a:lnTo>
                    <a:pt x="423810" y="911828"/>
                  </a:lnTo>
                  <a:lnTo>
                    <a:pt x="466317" y="886052"/>
                  </a:lnTo>
                  <a:lnTo>
                    <a:pt x="509287" y="861953"/>
                  </a:lnTo>
                  <a:lnTo>
                    <a:pt x="552746" y="838525"/>
                  </a:lnTo>
                  <a:lnTo>
                    <a:pt x="596661" y="815778"/>
                  </a:lnTo>
                  <a:lnTo>
                    <a:pt x="640998" y="793720"/>
                  </a:lnTo>
                  <a:lnTo>
                    <a:pt x="685725" y="772363"/>
                  </a:lnTo>
                  <a:lnTo>
                    <a:pt x="730808" y="751716"/>
                  </a:lnTo>
                  <a:lnTo>
                    <a:pt x="776214" y="731789"/>
                  </a:lnTo>
                  <a:lnTo>
                    <a:pt x="821909" y="712592"/>
                  </a:lnTo>
                  <a:lnTo>
                    <a:pt x="961986" y="656981"/>
                  </a:lnTo>
                  <a:lnTo>
                    <a:pt x="1103809" y="602486"/>
                  </a:lnTo>
                  <a:lnTo>
                    <a:pt x="1198791" y="567107"/>
                  </a:lnTo>
                  <a:lnTo>
                    <a:pt x="1294130" y="532592"/>
                  </a:lnTo>
                  <a:lnTo>
                    <a:pt x="1389832" y="499030"/>
                  </a:lnTo>
                  <a:lnTo>
                    <a:pt x="1485908" y="466508"/>
                  </a:lnTo>
                  <a:lnTo>
                    <a:pt x="1582364" y="435114"/>
                  </a:lnTo>
                  <a:lnTo>
                    <a:pt x="1679208" y="404938"/>
                  </a:lnTo>
                  <a:lnTo>
                    <a:pt x="1823676" y="362185"/>
                  </a:lnTo>
                  <a:lnTo>
                    <a:pt x="1968153" y="321162"/>
                  </a:lnTo>
                  <a:lnTo>
                    <a:pt x="2064864" y="294772"/>
                  </a:lnTo>
                  <a:lnTo>
                    <a:pt x="2161866" y="269276"/>
                  </a:lnTo>
                  <a:lnTo>
                    <a:pt x="2259140" y="244783"/>
                  </a:lnTo>
                  <a:lnTo>
                    <a:pt x="2356667" y="221403"/>
                  </a:lnTo>
                  <a:lnTo>
                    <a:pt x="2454427" y="199244"/>
                  </a:lnTo>
                  <a:lnTo>
                    <a:pt x="2503389" y="188657"/>
                  </a:lnTo>
                  <a:lnTo>
                    <a:pt x="2551944" y="178949"/>
                  </a:lnTo>
                  <a:lnTo>
                    <a:pt x="2649450" y="160866"/>
                  </a:lnTo>
                  <a:lnTo>
                    <a:pt x="2893907" y="117991"/>
                  </a:lnTo>
                  <a:lnTo>
                    <a:pt x="3251816" y="51338"/>
                  </a:lnTo>
                  <a:lnTo>
                    <a:pt x="3355072" y="32823"/>
                  </a:lnTo>
                  <a:lnTo>
                    <a:pt x="3457722" y="15566"/>
                  </a:lnTo>
                  <a:lnTo>
                    <a:pt x="3508680" y="9000"/>
                  </a:lnTo>
                  <a:lnTo>
                    <a:pt x="3559677" y="4217"/>
                  </a:lnTo>
                  <a:lnTo>
                    <a:pt x="3610714" y="1217"/>
                  </a:lnTo>
                  <a:lnTo>
                    <a:pt x="3661790" y="0"/>
                  </a:lnTo>
                  <a:lnTo>
                    <a:pt x="3712906" y="565"/>
                  </a:lnTo>
                  <a:lnTo>
                    <a:pt x="3764061" y="2914"/>
                  </a:lnTo>
                  <a:lnTo>
                    <a:pt x="3815256" y="7045"/>
                  </a:lnTo>
                  <a:lnTo>
                    <a:pt x="3866491" y="12959"/>
                  </a:lnTo>
                  <a:lnTo>
                    <a:pt x="3908366" y="19074"/>
                  </a:lnTo>
                  <a:lnTo>
                    <a:pt x="3948843" y="29528"/>
                  </a:lnTo>
                  <a:lnTo>
                    <a:pt x="3987675" y="44186"/>
                  </a:lnTo>
                  <a:lnTo>
                    <a:pt x="4024616" y="62917"/>
                  </a:lnTo>
                  <a:lnTo>
                    <a:pt x="4071844" y="90190"/>
                  </a:lnTo>
                  <a:lnTo>
                    <a:pt x="4116935" y="121402"/>
                  </a:lnTo>
                  <a:lnTo>
                    <a:pt x="4150569" y="157270"/>
                  </a:lnTo>
                  <a:lnTo>
                    <a:pt x="4178927" y="195990"/>
                  </a:lnTo>
                  <a:lnTo>
                    <a:pt x="4203083" y="237058"/>
                  </a:lnTo>
                  <a:lnTo>
                    <a:pt x="4224113" y="279973"/>
                  </a:lnTo>
                  <a:lnTo>
                    <a:pt x="4243093" y="324230"/>
                  </a:lnTo>
                  <a:lnTo>
                    <a:pt x="4261097" y="369328"/>
                  </a:lnTo>
                  <a:lnTo>
                    <a:pt x="4280063" y="419498"/>
                  </a:lnTo>
                  <a:lnTo>
                    <a:pt x="4296190" y="470626"/>
                  </a:lnTo>
                  <a:lnTo>
                    <a:pt x="4309542" y="522540"/>
                  </a:lnTo>
                  <a:lnTo>
                    <a:pt x="4320184" y="575066"/>
                  </a:lnTo>
                  <a:lnTo>
                    <a:pt x="4328180" y="628031"/>
                  </a:lnTo>
                  <a:lnTo>
                    <a:pt x="4333593" y="681262"/>
                  </a:lnTo>
                  <a:lnTo>
                    <a:pt x="4336490" y="734585"/>
                  </a:lnTo>
                  <a:lnTo>
                    <a:pt x="4335472" y="784810"/>
                  </a:lnTo>
                  <a:lnTo>
                    <a:pt x="4331774" y="833995"/>
                  </a:lnTo>
                  <a:lnTo>
                    <a:pt x="4325364" y="882116"/>
                  </a:lnTo>
                  <a:lnTo>
                    <a:pt x="4316209" y="929144"/>
                  </a:lnTo>
                  <a:lnTo>
                    <a:pt x="4304278" y="975055"/>
                  </a:lnTo>
                  <a:lnTo>
                    <a:pt x="4289539" y="1019820"/>
                  </a:lnTo>
                  <a:lnTo>
                    <a:pt x="4271959" y="1063413"/>
                  </a:lnTo>
                  <a:lnTo>
                    <a:pt x="4251506" y="1105808"/>
                  </a:lnTo>
                  <a:lnTo>
                    <a:pt x="4228150" y="1146979"/>
                  </a:lnTo>
                  <a:lnTo>
                    <a:pt x="4201857" y="1186898"/>
                  </a:lnTo>
                  <a:lnTo>
                    <a:pt x="4172596" y="1225539"/>
                  </a:lnTo>
                  <a:lnTo>
                    <a:pt x="4140335" y="1262875"/>
                  </a:lnTo>
                  <a:lnTo>
                    <a:pt x="4105041" y="1298880"/>
                  </a:lnTo>
                  <a:lnTo>
                    <a:pt x="4066089" y="1333638"/>
                  </a:lnTo>
                  <a:lnTo>
                    <a:pt x="4025486" y="1365969"/>
                  </a:lnTo>
                  <a:lnTo>
                    <a:pt x="3983432" y="1396201"/>
                  </a:lnTo>
                  <a:lnTo>
                    <a:pt x="3940130" y="1424662"/>
                  </a:lnTo>
                  <a:lnTo>
                    <a:pt x="3895779" y="1451679"/>
                  </a:lnTo>
                  <a:lnTo>
                    <a:pt x="3850580" y="1477580"/>
                  </a:lnTo>
                  <a:lnTo>
                    <a:pt x="3804733" y="1502692"/>
                  </a:lnTo>
                  <a:lnTo>
                    <a:pt x="3758440" y="1527344"/>
                  </a:lnTo>
                  <a:lnTo>
                    <a:pt x="3714939" y="1549897"/>
                  </a:lnTo>
                  <a:lnTo>
                    <a:pt x="3671203" y="1571969"/>
                  </a:lnTo>
                  <a:lnTo>
                    <a:pt x="3627233" y="1593561"/>
                  </a:lnTo>
                  <a:lnTo>
                    <a:pt x="3583028" y="1614671"/>
                  </a:lnTo>
                  <a:lnTo>
                    <a:pt x="3538589" y="1635300"/>
                  </a:lnTo>
                  <a:lnTo>
                    <a:pt x="3493915" y="1655449"/>
                  </a:lnTo>
                  <a:lnTo>
                    <a:pt x="3449006" y="1675116"/>
                  </a:lnTo>
                  <a:lnTo>
                    <a:pt x="3403862" y="1694303"/>
                  </a:lnTo>
                  <a:lnTo>
                    <a:pt x="3358484" y="1713008"/>
                  </a:lnTo>
                  <a:lnTo>
                    <a:pt x="3312871" y="1731233"/>
                  </a:lnTo>
                  <a:lnTo>
                    <a:pt x="3267024" y="1748977"/>
                  </a:lnTo>
                  <a:lnTo>
                    <a:pt x="3220942" y="1766239"/>
                  </a:lnTo>
                  <a:lnTo>
                    <a:pt x="3151623" y="1789851"/>
                  </a:lnTo>
                  <a:lnTo>
                    <a:pt x="3080334" y="1812397"/>
                  </a:lnTo>
                  <a:lnTo>
                    <a:pt x="2748957" y="1922297"/>
                  </a:lnTo>
                  <a:lnTo>
                    <a:pt x="2654468" y="1954650"/>
                  </a:lnTo>
                  <a:lnTo>
                    <a:pt x="2560424" y="1987880"/>
                  </a:lnTo>
                  <a:lnTo>
                    <a:pt x="2467654" y="2021571"/>
                  </a:lnTo>
                  <a:lnTo>
                    <a:pt x="2421847" y="2038851"/>
                  </a:lnTo>
                  <a:lnTo>
                    <a:pt x="2330543" y="2074773"/>
                  </a:lnTo>
                  <a:lnTo>
                    <a:pt x="2147832" y="2148762"/>
                  </a:lnTo>
                  <a:lnTo>
                    <a:pt x="2055653" y="2184944"/>
                  </a:lnTo>
                  <a:lnTo>
                    <a:pt x="2006621" y="2203221"/>
                  </a:lnTo>
                  <a:lnTo>
                    <a:pt x="1907559" y="2238910"/>
                  </a:lnTo>
                  <a:lnTo>
                    <a:pt x="1808655" y="2273705"/>
                  </a:lnTo>
                  <a:lnTo>
                    <a:pt x="1749906" y="2291150"/>
                  </a:lnTo>
                  <a:lnTo>
                    <a:pt x="1767992" y="2300440"/>
                  </a:lnTo>
                  <a:lnTo>
                    <a:pt x="1884675" y="2367315"/>
                  </a:lnTo>
                  <a:lnTo>
                    <a:pt x="1923461" y="2391795"/>
                  </a:lnTo>
                  <a:lnTo>
                    <a:pt x="1961636" y="2417696"/>
                  </a:lnTo>
                  <a:lnTo>
                    <a:pt x="1995623" y="2456060"/>
                  </a:lnTo>
                  <a:lnTo>
                    <a:pt x="1994411" y="2477963"/>
                  </a:lnTo>
                  <a:lnTo>
                    <a:pt x="1984029" y="25079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67288" y="2888204"/>
              <a:ext cx="4354830" cy="2558415"/>
            </a:xfrm>
            <a:custGeom>
              <a:avLst/>
              <a:gdLst/>
              <a:ahLst/>
              <a:cxnLst/>
              <a:rect l="l" t="t" r="r" b="b"/>
              <a:pathLst>
                <a:path w="4354830" h="2558415">
                  <a:moveTo>
                    <a:pt x="2333865" y="237680"/>
                  </a:moveTo>
                  <a:lnTo>
                    <a:pt x="1275609" y="551919"/>
                  </a:lnTo>
                  <a:lnTo>
                    <a:pt x="1320617" y="525307"/>
                  </a:lnTo>
                  <a:lnTo>
                    <a:pt x="2285135" y="238902"/>
                  </a:lnTo>
                  <a:lnTo>
                    <a:pt x="2333865" y="237680"/>
                  </a:lnTo>
                  <a:close/>
                </a:path>
                <a:path w="4354830" h="2558415">
                  <a:moveTo>
                    <a:pt x="1472180" y="506798"/>
                  </a:moveTo>
                  <a:lnTo>
                    <a:pt x="1079290" y="623462"/>
                  </a:lnTo>
                  <a:lnTo>
                    <a:pt x="1126512" y="596192"/>
                  </a:lnTo>
                  <a:lnTo>
                    <a:pt x="1515112" y="480801"/>
                  </a:lnTo>
                  <a:lnTo>
                    <a:pt x="1472180" y="506798"/>
                  </a:lnTo>
                  <a:close/>
                </a:path>
                <a:path w="4354830" h="2558415">
                  <a:moveTo>
                    <a:pt x="2512716" y="197820"/>
                  </a:moveTo>
                  <a:lnTo>
                    <a:pt x="2104605" y="319005"/>
                  </a:lnTo>
                  <a:lnTo>
                    <a:pt x="2052434" y="321249"/>
                  </a:lnTo>
                  <a:lnTo>
                    <a:pt x="2465981" y="198450"/>
                  </a:lnTo>
                  <a:lnTo>
                    <a:pt x="2512716" y="197820"/>
                  </a:lnTo>
                  <a:close/>
                </a:path>
                <a:path w="4354830" h="2558415">
                  <a:moveTo>
                    <a:pt x="1235597" y="590297"/>
                  </a:moveTo>
                  <a:lnTo>
                    <a:pt x="926718" y="682015"/>
                  </a:lnTo>
                  <a:lnTo>
                    <a:pt x="975796" y="654194"/>
                  </a:lnTo>
                  <a:lnTo>
                    <a:pt x="1281072" y="563545"/>
                  </a:lnTo>
                  <a:lnTo>
                    <a:pt x="1235597" y="590297"/>
                  </a:lnTo>
                  <a:close/>
                </a:path>
                <a:path w="4354830" h="2558415">
                  <a:moveTo>
                    <a:pt x="2655862" y="168563"/>
                  </a:moveTo>
                  <a:lnTo>
                    <a:pt x="2384888" y="249026"/>
                  </a:lnTo>
                  <a:lnTo>
                    <a:pt x="2336625" y="250109"/>
                  </a:lnTo>
                  <a:lnTo>
                    <a:pt x="2605830" y="170171"/>
                  </a:lnTo>
                  <a:lnTo>
                    <a:pt x="2655862" y="168563"/>
                  </a:lnTo>
                  <a:close/>
                </a:path>
                <a:path w="4354830" h="2558415">
                  <a:moveTo>
                    <a:pt x="1037099" y="662487"/>
                  </a:moveTo>
                  <a:lnTo>
                    <a:pt x="829715" y="724067"/>
                  </a:lnTo>
                  <a:lnTo>
                    <a:pt x="873367" y="697857"/>
                  </a:lnTo>
                  <a:lnTo>
                    <a:pt x="1084909" y="635042"/>
                  </a:lnTo>
                  <a:lnTo>
                    <a:pt x="1037099" y="662487"/>
                  </a:lnTo>
                  <a:close/>
                </a:path>
                <a:path w="4354830" h="2558415">
                  <a:moveTo>
                    <a:pt x="2751747" y="153339"/>
                  </a:moveTo>
                  <a:lnTo>
                    <a:pt x="2565678" y="208590"/>
                  </a:lnTo>
                  <a:lnTo>
                    <a:pt x="2516331" y="209995"/>
                  </a:lnTo>
                  <a:lnTo>
                    <a:pt x="2702109" y="154830"/>
                  </a:lnTo>
                  <a:lnTo>
                    <a:pt x="2751747" y="153339"/>
                  </a:lnTo>
                  <a:close/>
                </a:path>
                <a:path w="4354830" h="2558415">
                  <a:moveTo>
                    <a:pt x="791999" y="761763"/>
                  </a:moveTo>
                  <a:lnTo>
                    <a:pt x="648211" y="804460"/>
                  </a:lnTo>
                  <a:lnTo>
                    <a:pt x="735248" y="752119"/>
                  </a:lnTo>
                  <a:lnTo>
                    <a:pt x="932358" y="693588"/>
                  </a:lnTo>
                  <a:lnTo>
                    <a:pt x="882623" y="721605"/>
                  </a:lnTo>
                  <a:lnTo>
                    <a:pt x="835428" y="735619"/>
                  </a:lnTo>
                  <a:lnTo>
                    <a:pt x="791999" y="761763"/>
                  </a:lnTo>
                  <a:close/>
                </a:path>
                <a:path w="4354830" h="2558415">
                  <a:moveTo>
                    <a:pt x="2837885" y="141009"/>
                  </a:moveTo>
                  <a:lnTo>
                    <a:pt x="2661319" y="193438"/>
                  </a:lnTo>
                  <a:lnTo>
                    <a:pt x="2611634" y="194944"/>
                  </a:lnTo>
                  <a:lnTo>
                    <a:pt x="2797488" y="139756"/>
                  </a:lnTo>
                  <a:lnTo>
                    <a:pt x="2837885" y="141009"/>
                  </a:lnTo>
                  <a:close/>
                </a:path>
                <a:path w="4354830" h="2558415">
                  <a:moveTo>
                    <a:pt x="3080145" y="95568"/>
                  </a:moveTo>
                  <a:lnTo>
                    <a:pt x="2917412" y="143890"/>
                  </a:lnTo>
                  <a:lnTo>
                    <a:pt x="2876636" y="142750"/>
                  </a:lnTo>
                  <a:lnTo>
                    <a:pt x="2802692" y="164707"/>
                  </a:lnTo>
                  <a:lnTo>
                    <a:pt x="2753345" y="166112"/>
                  </a:lnTo>
                  <a:lnTo>
                    <a:pt x="2948990" y="108017"/>
                  </a:lnTo>
                  <a:lnTo>
                    <a:pt x="3034905" y="95754"/>
                  </a:lnTo>
                  <a:lnTo>
                    <a:pt x="3080145" y="95568"/>
                  </a:lnTo>
                  <a:close/>
                </a:path>
                <a:path w="4354830" h="2558415">
                  <a:moveTo>
                    <a:pt x="1188251" y="2432590"/>
                  </a:moveTo>
                  <a:lnTo>
                    <a:pt x="1066429" y="2468764"/>
                  </a:lnTo>
                  <a:lnTo>
                    <a:pt x="625536" y="2480450"/>
                  </a:lnTo>
                  <a:lnTo>
                    <a:pt x="577169" y="2468316"/>
                  </a:lnTo>
                  <a:lnTo>
                    <a:pt x="534880" y="2467625"/>
                  </a:lnTo>
                  <a:lnTo>
                    <a:pt x="491409" y="2454037"/>
                  </a:lnTo>
                  <a:lnTo>
                    <a:pt x="450345" y="2439735"/>
                  </a:lnTo>
                  <a:lnTo>
                    <a:pt x="408045" y="2412551"/>
                  </a:lnTo>
                  <a:lnTo>
                    <a:pt x="371712" y="2396844"/>
                  </a:lnTo>
                  <a:lnTo>
                    <a:pt x="334087" y="2368272"/>
                  </a:lnTo>
                  <a:lnTo>
                    <a:pt x="298758" y="2339018"/>
                  </a:lnTo>
                  <a:lnTo>
                    <a:pt x="265697" y="2309091"/>
                  </a:lnTo>
                  <a:lnTo>
                    <a:pt x="231262" y="2266324"/>
                  </a:lnTo>
                  <a:lnTo>
                    <a:pt x="202655" y="2235074"/>
                  </a:lnTo>
                  <a:lnTo>
                    <a:pt x="172619" y="2191001"/>
                  </a:lnTo>
                  <a:lnTo>
                    <a:pt x="147038" y="2145605"/>
                  </a:lnTo>
                  <a:lnTo>
                    <a:pt x="123536" y="2099591"/>
                  </a:lnTo>
                  <a:lnTo>
                    <a:pt x="105740" y="2065131"/>
                  </a:lnTo>
                  <a:lnTo>
                    <a:pt x="86432" y="2017872"/>
                  </a:lnTo>
                  <a:lnTo>
                    <a:pt x="69238" y="1969985"/>
                  </a:lnTo>
                  <a:lnTo>
                    <a:pt x="54172" y="1921467"/>
                  </a:lnTo>
                  <a:lnTo>
                    <a:pt x="41245" y="1872313"/>
                  </a:lnTo>
                  <a:lnTo>
                    <a:pt x="30470" y="1822520"/>
                  </a:lnTo>
                  <a:lnTo>
                    <a:pt x="21858" y="1772085"/>
                  </a:lnTo>
                  <a:lnTo>
                    <a:pt x="15422" y="1721004"/>
                  </a:lnTo>
                  <a:lnTo>
                    <a:pt x="11578" y="1695649"/>
                  </a:lnTo>
                  <a:lnTo>
                    <a:pt x="8305" y="1670125"/>
                  </a:lnTo>
                  <a:lnTo>
                    <a:pt x="9026" y="1656663"/>
                  </a:lnTo>
                  <a:lnTo>
                    <a:pt x="6323" y="1630970"/>
                  </a:lnTo>
                  <a:lnTo>
                    <a:pt x="4543" y="1618250"/>
                  </a:lnTo>
                  <a:lnTo>
                    <a:pt x="3144" y="1605417"/>
                  </a:lnTo>
                  <a:lnTo>
                    <a:pt x="5360" y="1604759"/>
                  </a:lnTo>
                  <a:lnTo>
                    <a:pt x="3581" y="1592040"/>
                  </a:lnTo>
                  <a:lnTo>
                    <a:pt x="0" y="1540111"/>
                  </a:lnTo>
                  <a:lnTo>
                    <a:pt x="4286" y="1499094"/>
                  </a:lnTo>
                  <a:lnTo>
                    <a:pt x="8997" y="1444702"/>
                  </a:lnTo>
                  <a:lnTo>
                    <a:pt x="21151" y="1401349"/>
                  </a:lnTo>
                  <a:lnTo>
                    <a:pt x="36919" y="1356923"/>
                  </a:lnTo>
                  <a:lnTo>
                    <a:pt x="56089" y="1311486"/>
                  </a:lnTo>
                  <a:lnTo>
                    <a:pt x="82064" y="1277277"/>
                  </a:lnTo>
                  <a:lnTo>
                    <a:pt x="107775" y="1229898"/>
                  </a:lnTo>
                  <a:lnTo>
                    <a:pt x="138353" y="1194322"/>
                  </a:lnTo>
                  <a:lnTo>
                    <a:pt x="166512" y="1146217"/>
                  </a:lnTo>
                  <a:lnTo>
                    <a:pt x="199427" y="1109947"/>
                  </a:lnTo>
                  <a:lnTo>
                    <a:pt x="233429" y="1073354"/>
                  </a:lnTo>
                  <a:lnTo>
                    <a:pt x="268463" y="1036455"/>
                  </a:lnTo>
                  <a:lnTo>
                    <a:pt x="308089" y="1011440"/>
                  </a:lnTo>
                  <a:lnTo>
                    <a:pt x="345023" y="973977"/>
                  </a:lnTo>
                  <a:lnTo>
                    <a:pt x="601194" y="818421"/>
                  </a:lnTo>
                  <a:lnTo>
                    <a:pt x="745104" y="775688"/>
                  </a:lnTo>
                  <a:lnTo>
                    <a:pt x="701975" y="801743"/>
                  </a:lnTo>
                  <a:lnTo>
                    <a:pt x="655380" y="815579"/>
                  </a:lnTo>
                  <a:lnTo>
                    <a:pt x="612551" y="841545"/>
                  </a:lnTo>
                  <a:lnTo>
                    <a:pt x="566256" y="855291"/>
                  </a:lnTo>
                  <a:lnTo>
                    <a:pt x="398153" y="958200"/>
                  </a:lnTo>
                  <a:lnTo>
                    <a:pt x="361235" y="995659"/>
                  </a:lnTo>
                  <a:lnTo>
                    <a:pt x="321496" y="1020707"/>
                  </a:lnTo>
                  <a:lnTo>
                    <a:pt x="286230" y="1057675"/>
                  </a:lnTo>
                  <a:lnTo>
                    <a:pt x="251887" y="1094369"/>
                  </a:lnTo>
                  <a:lnTo>
                    <a:pt x="218531" y="1130770"/>
                  </a:lnTo>
                  <a:lnTo>
                    <a:pt x="186224" y="1166859"/>
                  </a:lnTo>
                  <a:lnTo>
                    <a:pt x="155032" y="1202618"/>
                  </a:lnTo>
                  <a:lnTo>
                    <a:pt x="125017" y="1238026"/>
                  </a:lnTo>
                  <a:lnTo>
                    <a:pt x="99860" y="1285241"/>
                  </a:lnTo>
                  <a:lnTo>
                    <a:pt x="73274" y="1332879"/>
                  </a:lnTo>
                  <a:lnTo>
                    <a:pt x="51021" y="1379231"/>
                  </a:lnTo>
                  <a:lnTo>
                    <a:pt x="33383" y="1424213"/>
                  </a:lnTo>
                  <a:lnTo>
                    <a:pt x="24255" y="1479916"/>
                  </a:lnTo>
                  <a:lnTo>
                    <a:pt x="20305" y="1534081"/>
                  </a:lnTo>
                  <a:lnTo>
                    <a:pt x="21813" y="1586626"/>
                  </a:lnTo>
                  <a:lnTo>
                    <a:pt x="23593" y="1599345"/>
                  </a:lnTo>
                  <a:lnTo>
                    <a:pt x="24992" y="1612178"/>
                  </a:lnTo>
                  <a:lnTo>
                    <a:pt x="22776" y="1612836"/>
                  </a:lnTo>
                  <a:lnTo>
                    <a:pt x="24555" y="1625556"/>
                  </a:lnTo>
                  <a:lnTo>
                    <a:pt x="27544" y="1651164"/>
                  </a:lnTo>
                  <a:lnTo>
                    <a:pt x="30666" y="1689982"/>
                  </a:lnTo>
                  <a:lnTo>
                    <a:pt x="40583" y="1766525"/>
                  </a:lnTo>
                  <a:lnTo>
                    <a:pt x="49480" y="1816875"/>
                  </a:lnTo>
                  <a:lnTo>
                    <a:pt x="60371" y="1866634"/>
                  </a:lnTo>
                  <a:lnTo>
                    <a:pt x="73280" y="1915793"/>
                  </a:lnTo>
                  <a:lnTo>
                    <a:pt x="88231" y="1964346"/>
                  </a:lnTo>
                  <a:lnTo>
                    <a:pt x="105248" y="2012285"/>
                  </a:lnTo>
                  <a:lnTo>
                    <a:pt x="124356" y="2059603"/>
                  </a:lnTo>
                  <a:lnTo>
                    <a:pt x="141963" y="2094119"/>
                  </a:lnTo>
                  <a:lnTo>
                    <a:pt x="165326" y="2140174"/>
                  </a:lnTo>
                  <a:lnTo>
                    <a:pt x="187236" y="2173413"/>
                  </a:lnTo>
                  <a:lnTo>
                    <a:pt x="218118" y="2217235"/>
                  </a:lnTo>
                  <a:lnTo>
                    <a:pt x="251469" y="2260324"/>
                  </a:lnTo>
                  <a:lnTo>
                    <a:pt x="287310" y="2302674"/>
                  </a:lnTo>
                  <a:lnTo>
                    <a:pt x="322047" y="2332103"/>
                  </a:lnTo>
                  <a:lnTo>
                    <a:pt x="359316" y="2360780"/>
                  </a:lnTo>
                  <a:lnTo>
                    <a:pt x="399139" y="2388700"/>
                  </a:lnTo>
                  <a:lnTo>
                    <a:pt x="441536" y="2415854"/>
                  </a:lnTo>
                  <a:lnTo>
                    <a:pt x="482914" y="2430064"/>
                  </a:lnTo>
                  <a:lnTo>
                    <a:pt x="526909" y="2443496"/>
                  </a:lnTo>
                  <a:lnTo>
                    <a:pt x="573541" y="2456145"/>
                  </a:lnTo>
                  <a:lnTo>
                    <a:pt x="619217" y="2455830"/>
                  </a:lnTo>
                  <a:lnTo>
                    <a:pt x="671188" y="2466894"/>
                  </a:lnTo>
                  <a:lnTo>
                    <a:pt x="965093" y="2459110"/>
                  </a:lnTo>
                  <a:lnTo>
                    <a:pt x="1011260" y="2445402"/>
                  </a:lnTo>
                  <a:lnTo>
                    <a:pt x="1111357" y="2442175"/>
                  </a:lnTo>
                  <a:lnTo>
                    <a:pt x="1161750" y="2427211"/>
                  </a:lnTo>
                  <a:lnTo>
                    <a:pt x="1188251" y="2432590"/>
                  </a:lnTo>
                  <a:close/>
                </a:path>
                <a:path w="4354830" h="2558415">
                  <a:moveTo>
                    <a:pt x="3366294" y="37095"/>
                  </a:moveTo>
                  <a:lnTo>
                    <a:pt x="3127544" y="107990"/>
                  </a:lnTo>
                  <a:lnTo>
                    <a:pt x="3041629" y="120253"/>
                  </a:lnTo>
                  <a:lnTo>
                    <a:pt x="3000004" y="132613"/>
                  </a:lnTo>
                  <a:lnTo>
                    <a:pt x="2954194" y="132968"/>
                  </a:lnTo>
                  <a:lnTo>
                    <a:pt x="3169235" y="69114"/>
                  </a:lnTo>
                  <a:lnTo>
                    <a:pt x="3366294" y="37095"/>
                  </a:lnTo>
                  <a:close/>
                </a:path>
                <a:path w="4354830" h="2558415">
                  <a:moveTo>
                    <a:pt x="3518366" y="18435"/>
                  </a:moveTo>
                  <a:lnTo>
                    <a:pt x="3371498" y="62046"/>
                  </a:lnTo>
                  <a:lnTo>
                    <a:pt x="3320538" y="63930"/>
                  </a:lnTo>
                  <a:lnTo>
                    <a:pt x="3272969" y="78055"/>
                  </a:lnTo>
                  <a:lnTo>
                    <a:pt x="3174439" y="94065"/>
                  </a:lnTo>
                  <a:lnTo>
                    <a:pt x="3413189" y="23170"/>
                  </a:lnTo>
                  <a:lnTo>
                    <a:pt x="3518366" y="18435"/>
                  </a:lnTo>
                  <a:close/>
                </a:path>
                <a:path w="4354830" h="2558415">
                  <a:moveTo>
                    <a:pt x="3772328" y="1559289"/>
                  </a:moveTo>
                  <a:lnTo>
                    <a:pt x="3629663" y="1601652"/>
                  </a:lnTo>
                  <a:lnTo>
                    <a:pt x="3714916" y="1549840"/>
                  </a:lnTo>
                  <a:lnTo>
                    <a:pt x="3761046" y="1536143"/>
                  </a:lnTo>
                  <a:lnTo>
                    <a:pt x="3802953" y="1510451"/>
                  </a:lnTo>
                  <a:lnTo>
                    <a:pt x="4022816" y="1378924"/>
                  </a:lnTo>
                  <a:lnTo>
                    <a:pt x="4062746" y="1340571"/>
                  </a:lnTo>
                  <a:lnTo>
                    <a:pt x="4101703" y="1302507"/>
                  </a:lnTo>
                  <a:lnTo>
                    <a:pt x="4135036" y="1266113"/>
                  </a:lnTo>
                  <a:lnTo>
                    <a:pt x="4166279" y="1230340"/>
                  </a:lnTo>
                  <a:lnTo>
                    <a:pt x="4195424" y="1195189"/>
                  </a:lnTo>
                  <a:lnTo>
                    <a:pt x="4222467" y="1160663"/>
                  </a:lnTo>
                  <a:lnTo>
                    <a:pt x="4243788" y="1114588"/>
                  </a:lnTo>
                  <a:lnTo>
                    <a:pt x="4266609" y="1081315"/>
                  </a:lnTo>
                  <a:lnTo>
                    <a:pt x="4283697" y="1036497"/>
                  </a:lnTo>
                  <a:lnTo>
                    <a:pt x="4298660" y="992309"/>
                  </a:lnTo>
                  <a:lnTo>
                    <a:pt x="4311494" y="948754"/>
                  </a:lnTo>
                  <a:lnTo>
                    <a:pt x="4318576" y="893659"/>
                  </a:lnTo>
                  <a:lnTo>
                    <a:pt x="4327133" y="851374"/>
                  </a:lnTo>
                  <a:lnTo>
                    <a:pt x="4329927" y="797552"/>
                  </a:lnTo>
                  <a:lnTo>
                    <a:pt x="4330570" y="744369"/>
                  </a:lnTo>
                  <a:lnTo>
                    <a:pt x="4328636" y="691950"/>
                  </a:lnTo>
                  <a:lnTo>
                    <a:pt x="4323975" y="640342"/>
                  </a:lnTo>
                  <a:lnTo>
                    <a:pt x="4316584" y="589545"/>
                  </a:lnTo>
                  <a:lnTo>
                    <a:pt x="4306464" y="539557"/>
                  </a:lnTo>
                  <a:lnTo>
                    <a:pt x="4293616" y="490380"/>
                  </a:lnTo>
                  <a:lnTo>
                    <a:pt x="4278039" y="442013"/>
                  </a:lnTo>
                  <a:lnTo>
                    <a:pt x="4256119" y="382282"/>
                  </a:lnTo>
                  <a:lnTo>
                    <a:pt x="4241184" y="346972"/>
                  </a:lnTo>
                  <a:lnTo>
                    <a:pt x="4221734" y="299756"/>
                  </a:lnTo>
                  <a:lnTo>
                    <a:pt x="4200146" y="253174"/>
                  </a:lnTo>
                  <a:lnTo>
                    <a:pt x="4178796" y="219769"/>
                  </a:lnTo>
                  <a:lnTo>
                    <a:pt x="4149216" y="175560"/>
                  </a:lnTo>
                  <a:lnTo>
                    <a:pt x="4117400" y="145264"/>
                  </a:lnTo>
                  <a:lnTo>
                    <a:pt x="4074077" y="118384"/>
                  </a:lnTo>
                  <a:lnTo>
                    <a:pt x="4058370" y="109799"/>
                  </a:lnTo>
                  <a:lnTo>
                    <a:pt x="4048710" y="99420"/>
                  </a:lnTo>
                  <a:lnTo>
                    <a:pt x="4042854" y="101159"/>
                  </a:lnTo>
                  <a:lnTo>
                    <a:pt x="4033762" y="90610"/>
                  </a:lnTo>
                  <a:lnTo>
                    <a:pt x="4028856" y="92067"/>
                  </a:lnTo>
                  <a:lnTo>
                    <a:pt x="3989522" y="64003"/>
                  </a:lnTo>
                  <a:lnTo>
                    <a:pt x="3955139" y="60965"/>
                  </a:lnTo>
                  <a:lnTo>
                    <a:pt x="3914862" y="46428"/>
                  </a:lnTo>
                  <a:lnTo>
                    <a:pt x="3875921" y="44743"/>
                  </a:lnTo>
                  <a:lnTo>
                    <a:pt x="3823828" y="33716"/>
                  </a:lnTo>
                  <a:lnTo>
                    <a:pt x="3774782" y="35031"/>
                  </a:lnTo>
                  <a:lnTo>
                    <a:pt x="3721588" y="24331"/>
                  </a:lnTo>
                  <a:lnTo>
                    <a:pt x="3518604" y="31612"/>
                  </a:lnTo>
                  <a:lnTo>
                    <a:pt x="3470473" y="45904"/>
                  </a:lnTo>
                  <a:lnTo>
                    <a:pt x="3418393" y="48121"/>
                  </a:lnTo>
                  <a:lnTo>
                    <a:pt x="3566806" y="4051"/>
                  </a:lnTo>
                  <a:lnTo>
                    <a:pt x="3669682" y="0"/>
                  </a:lnTo>
                  <a:lnTo>
                    <a:pt x="3724051" y="10351"/>
                  </a:lnTo>
                  <a:lnTo>
                    <a:pt x="3774305" y="8677"/>
                  </a:lnTo>
                  <a:lnTo>
                    <a:pt x="3827641" y="19335"/>
                  </a:lnTo>
                  <a:lnTo>
                    <a:pt x="3876795" y="17988"/>
                  </a:lnTo>
                  <a:lnTo>
                    <a:pt x="3921187" y="31302"/>
                  </a:lnTo>
                  <a:lnTo>
                    <a:pt x="3960064" y="33006"/>
                  </a:lnTo>
                  <a:lnTo>
                    <a:pt x="4000278" y="47561"/>
                  </a:lnTo>
                  <a:lnTo>
                    <a:pt x="4041448" y="75080"/>
                  </a:lnTo>
                  <a:lnTo>
                    <a:pt x="4047209" y="73370"/>
                  </a:lnTo>
                  <a:lnTo>
                    <a:pt x="4061586" y="82348"/>
                  </a:lnTo>
                  <a:lnTo>
                    <a:pt x="4070963" y="92812"/>
                  </a:lnTo>
                  <a:lnTo>
                    <a:pt x="4087841" y="101049"/>
                  </a:lnTo>
                  <a:lnTo>
                    <a:pt x="4132018" y="127675"/>
                  </a:lnTo>
                  <a:lnTo>
                    <a:pt x="4168444" y="169851"/>
                  </a:lnTo>
                  <a:lnTo>
                    <a:pt x="4195289" y="201623"/>
                  </a:lnTo>
                  <a:lnTo>
                    <a:pt x="4220911" y="247008"/>
                  </a:lnTo>
                  <a:lnTo>
                    <a:pt x="4242818" y="293495"/>
                  </a:lnTo>
                  <a:lnTo>
                    <a:pt x="4262137" y="340751"/>
                  </a:lnTo>
                  <a:lnTo>
                    <a:pt x="4279993" y="388441"/>
                  </a:lnTo>
                  <a:lnTo>
                    <a:pt x="4294352" y="423921"/>
                  </a:lnTo>
                  <a:lnTo>
                    <a:pt x="4310237" y="472197"/>
                  </a:lnTo>
                  <a:lnTo>
                    <a:pt x="4324033" y="521092"/>
                  </a:lnTo>
                  <a:lnTo>
                    <a:pt x="4332124" y="558434"/>
                  </a:lnTo>
                  <a:lnTo>
                    <a:pt x="4341742" y="608570"/>
                  </a:lnTo>
                  <a:lnTo>
                    <a:pt x="4349270" y="659327"/>
                  </a:lnTo>
                  <a:lnTo>
                    <a:pt x="4351094" y="698530"/>
                  </a:lnTo>
                  <a:lnTo>
                    <a:pt x="4354444" y="750528"/>
                  </a:lnTo>
                  <a:lnTo>
                    <a:pt x="4353730" y="803732"/>
                  </a:lnTo>
                  <a:lnTo>
                    <a:pt x="4350726" y="857616"/>
                  </a:lnTo>
                  <a:lnTo>
                    <a:pt x="4341828" y="900003"/>
                  </a:lnTo>
                  <a:lnTo>
                    <a:pt x="4334276" y="955237"/>
                  </a:lnTo>
                  <a:lnTo>
                    <a:pt x="4320852" y="998968"/>
                  </a:lnTo>
                  <a:lnTo>
                    <a:pt x="4305181" y="1043365"/>
                  </a:lnTo>
                  <a:lnTo>
                    <a:pt x="4287276" y="1088426"/>
                  </a:lnTo>
                  <a:lnTo>
                    <a:pt x="4267146" y="1134148"/>
                  </a:lnTo>
                  <a:lnTo>
                    <a:pt x="4241188" y="1168352"/>
                  </a:lnTo>
                  <a:lnTo>
                    <a:pt x="4216643" y="1215385"/>
                  </a:lnTo>
                  <a:lnTo>
                    <a:pt x="4186292" y="1250893"/>
                  </a:lnTo>
                  <a:lnTo>
                    <a:pt x="4153762" y="1287049"/>
                  </a:lnTo>
                  <a:lnTo>
                    <a:pt x="4119063" y="1323849"/>
                  </a:lnTo>
                  <a:lnTo>
                    <a:pt x="4079263" y="1362163"/>
                  </a:lnTo>
                  <a:lnTo>
                    <a:pt x="4034756" y="1388627"/>
                  </a:lnTo>
                  <a:lnTo>
                    <a:pt x="3993200" y="1427463"/>
                  </a:lnTo>
                  <a:lnTo>
                    <a:pt x="3814413" y="1533544"/>
                  </a:lnTo>
                  <a:lnTo>
                    <a:pt x="3772328" y="1559289"/>
                  </a:lnTo>
                  <a:close/>
                </a:path>
                <a:path w="4354830" h="2558415">
                  <a:moveTo>
                    <a:pt x="3640914" y="1624807"/>
                  </a:moveTo>
                  <a:lnTo>
                    <a:pt x="3451224" y="1681134"/>
                  </a:lnTo>
                  <a:lnTo>
                    <a:pt x="3494096" y="1655155"/>
                  </a:lnTo>
                  <a:lnTo>
                    <a:pt x="3540542" y="1641363"/>
                  </a:lnTo>
                  <a:lnTo>
                    <a:pt x="3583323" y="1615412"/>
                  </a:lnTo>
                  <a:lnTo>
                    <a:pt x="3726198" y="1572987"/>
                  </a:lnTo>
                  <a:lnTo>
                    <a:pt x="3640914" y="1624807"/>
                  </a:lnTo>
                  <a:close/>
                </a:path>
                <a:path w="4354830" h="2558415">
                  <a:moveTo>
                    <a:pt x="3551678" y="1664553"/>
                  </a:moveTo>
                  <a:lnTo>
                    <a:pt x="3361765" y="1720946"/>
                  </a:lnTo>
                  <a:lnTo>
                    <a:pt x="3404701" y="1694948"/>
                  </a:lnTo>
                  <a:lnTo>
                    <a:pt x="3594531" y="1638580"/>
                  </a:lnTo>
                  <a:lnTo>
                    <a:pt x="3551678" y="1664553"/>
                  </a:lnTo>
                  <a:close/>
                </a:path>
                <a:path w="4354830" h="2558415">
                  <a:moveTo>
                    <a:pt x="3462104" y="1704399"/>
                  </a:moveTo>
                  <a:lnTo>
                    <a:pt x="3204040" y="1781029"/>
                  </a:lnTo>
                  <a:lnTo>
                    <a:pt x="3222013" y="1762444"/>
                  </a:lnTo>
                  <a:lnTo>
                    <a:pt x="3505126" y="1678376"/>
                  </a:lnTo>
                  <a:lnTo>
                    <a:pt x="3462104" y="1704399"/>
                  </a:lnTo>
                  <a:close/>
                </a:path>
                <a:path w="4354830" h="2558415">
                  <a:moveTo>
                    <a:pt x="3372192" y="1744346"/>
                  </a:moveTo>
                  <a:lnTo>
                    <a:pt x="2867704" y="1894149"/>
                  </a:lnTo>
                  <a:lnTo>
                    <a:pt x="2913647" y="1867258"/>
                  </a:lnTo>
                  <a:lnTo>
                    <a:pt x="3415383" y="1718273"/>
                  </a:lnTo>
                  <a:lnTo>
                    <a:pt x="3372192" y="1744346"/>
                  </a:lnTo>
                  <a:close/>
                </a:path>
                <a:path w="4354830" h="2558415">
                  <a:moveTo>
                    <a:pt x="3147773" y="1824233"/>
                  </a:moveTo>
                  <a:lnTo>
                    <a:pt x="2569982" y="1995802"/>
                  </a:lnTo>
                  <a:lnTo>
                    <a:pt x="2616708" y="1968679"/>
                  </a:lnTo>
                  <a:lnTo>
                    <a:pt x="3231269" y="1786191"/>
                  </a:lnTo>
                  <a:lnTo>
                    <a:pt x="3147773" y="1824233"/>
                  </a:lnTo>
                  <a:close/>
                </a:path>
                <a:path w="4354830" h="2558415">
                  <a:moveTo>
                    <a:pt x="2878986" y="1917295"/>
                  </a:moveTo>
                  <a:lnTo>
                    <a:pt x="2377766" y="2066127"/>
                  </a:lnTo>
                  <a:lnTo>
                    <a:pt x="2422593" y="2039568"/>
                  </a:lnTo>
                  <a:lnTo>
                    <a:pt x="2924929" y="1890404"/>
                  </a:lnTo>
                  <a:lnTo>
                    <a:pt x="2878986" y="1917295"/>
                  </a:lnTo>
                  <a:close/>
                </a:path>
                <a:path w="4354830" h="2558415">
                  <a:moveTo>
                    <a:pt x="2581264" y="2018948"/>
                  </a:moveTo>
                  <a:lnTo>
                    <a:pt x="2237293" y="2121087"/>
                  </a:lnTo>
                  <a:lnTo>
                    <a:pt x="2281445" y="2094729"/>
                  </a:lnTo>
                  <a:lnTo>
                    <a:pt x="2627991" y="1991825"/>
                  </a:lnTo>
                  <a:lnTo>
                    <a:pt x="2581264" y="2018948"/>
                  </a:lnTo>
                  <a:close/>
                </a:path>
                <a:path w="4354830" h="2558415">
                  <a:moveTo>
                    <a:pt x="2007151" y="2533876"/>
                  </a:moveTo>
                  <a:lnTo>
                    <a:pt x="1926116" y="2557938"/>
                  </a:lnTo>
                  <a:lnTo>
                    <a:pt x="1872985" y="2547219"/>
                  </a:lnTo>
                  <a:lnTo>
                    <a:pt x="1601141" y="2495459"/>
                  </a:lnTo>
                  <a:lnTo>
                    <a:pt x="1431127" y="2479703"/>
                  </a:lnTo>
                  <a:lnTo>
                    <a:pt x="1320945" y="2459428"/>
                  </a:lnTo>
                  <a:lnTo>
                    <a:pt x="1268330" y="2461804"/>
                  </a:lnTo>
                  <a:lnTo>
                    <a:pt x="1211340" y="2452230"/>
                  </a:lnTo>
                  <a:lnTo>
                    <a:pt x="1186421" y="2446381"/>
                  </a:lnTo>
                  <a:lnTo>
                    <a:pt x="1164928" y="2452764"/>
                  </a:lnTo>
                  <a:lnTo>
                    <a:pt x="1139440" y="2447084"/>
                  </a:lnTo>
                  <a:lnTo>
                    <a:pt x="1210187" y="2426076"/>
                  </a:lnTo>
                  <a:lnTo>
                    <a:pt x="1324167" y="2445223"/>
                  </a:lnTo>
                  <a:lnTo>
                    <a:pt x="1379733" y="2455220"/>
                  </a:lnTo>
                  <a:lnTo>
                    <a:pt x="1429974" y="2453549"/>
                  </a:lnTo>
                  <a:lnTo>
                    <a:pt x="1475189" y="2466619"/>
                  </a:lnTo>
                  <a:lnTo>
                    <a:pt x="1516789" y="2467515"/>
                  </a:lnTo>
                  <a:lnTo>
                    <a:pt x="1562004" y="2480585"/>
                  </a:lnTo>
                  <a:lnTo>
                    <a:pt x="1603604" y="2481480"/>
                  </a:lnTo>
                  <a:lnTo>
                    <a:pt x="1659126" y="2491489"/>
                  </a:lnTo>
                  <a:lnTo>
                    <a:pt x="1710415" y="2489508"/>
                  </a:lnTo>
                  <a:lnTo>
                    <a:pt x="1924963" y="2531784"/>
                  </a:lnTo>
                  <a:lnTo>
                    <a:pt x="2019071" y="2503840"/>
                  </a:lnTo>
                  <a:lnTo>
                    <a:pt x="2007151" y="2533876"/>
                  </a:lnTo>
                  <a:close/>
                </a:path>
                <a:path w="4354830" h="2558415">
                  <a:moveTo>
                    <a:pt x="2389048" y="2089273"/>
                  </a:moveTo>
                  <a:lnTo>
                    <a:pt x="2105872" y="2173359"/>
                  </a:lnTo>
                  <a:lnTo>
                    <a:pt x="2192028" y="2134528"/>
                  </a:lnTo>
                  <a:lnTo>
                    <a:pt x="2433875" y="2062714"/>
                  </a:lnTo>
                  <a:lnTo>
                    <a:pt x="2389048" y="2089273"/>
                  </a:lnTo>
                  <a:close/>
                </a:path>
                <a:path w="4354830" h="2558415">
                  <a:moveTo>
                    <a:pt x="2248575" y="2144233"/>
                  </a:moveTo>
                  <a:lnTo>
                    <a:pt x="1972046" y="2226346"/>
                  </a:lnTo>
                  <a:lnTo>
                    <a:pt x="2014709" y="2200429"/>
                  </a:lnTo>
                  <a:lnTo>
                    <a:pt x="2292727" y="2117875"/>
                  </a:lnTo>
                  <a:lnTo>
                    <a:pt x="2248575" y="2144233"/>
                  </a:lnTo>
                  <a:close/>
                </a:path>
                <a:path w="4354830" h="2558415">
                  <a:moveTo>
                    <a:pt x="2019071" y="2503840"/>
                  </a:moveTo>
                  <a:lnTo>
                    <a:pt x="1985739" y="2513738"/>
                  </a:lnTo>
                  <a:lnTo>
                    <a:pt x="1993323" y="2484989"/>
                  </a:lnTo>
                  <a:lnTo>
                    <a:pt x="1994646" y="2471349"/>
                  </a:lnTo>
                  <a:lnTo>
                    <a:pt x="1964048" y="2440690"/>
                  </a:lnTo>
                  <a:lnTo>
                    <a:pt x="1906791" y="2404699"/>
                  </a:lnTo>
                  <a:lnTo>
                    <a:pt x="1877119" y="2387014"/>
                  </a:lnTo>
                  <a:lnTo>
                    <a:pt x="1848015" y="2369160"/>
                  </a:lnTo>
                  <a:lnTo>
                    <a:pt x="1838006" y="2358884"/>
                  </a:lnTo>
                  <a:lnTo>
                    <a:pt x="1820843" y="2350733"/>
                  </a:lnTo>
                  <a:lnTo>
                    <a:pt x="1810834" y="2340457"/>
                  </a:lnTo>
                  <a:lnTo>
                    <a:pt x="1804725" y="2342271"/>
                  </a:lnTo>
                  <a:lnTo>
                    <a:pt x="1794810" y="2331967"/>
                  </a:lnTo>
                  <a:lnTo>
                    <a:pt x="1788131" y="2333950"/>
                  </a:lnTo>
                  <a:lnTo>
                    <a:pt x="1777268" y="2323928"/>
                  </a:lnTo>
                  <a:lnTo>
                    <a:pt x="1755420" y="2317167"/>
                  </a:lnTo>
                  <a:lnTo>
                    <a:pt x="1729957" y="2298232"/>
                  </a:lnTo>
                  <a:lnTo>
                    <a:pt x="2203310" y="2157674"/>
                  </a:lnTo>
                  <a:lnTo>
                    <a:pt x="2162040" y="2183177"/>
                  </a:lnTo>
                  <a:lnTo>
                    <a:pt x="2025675" y="2223669"/>
                  </a:lnTo>
                  <a:lnTo>
                    <a:pt x="1935341" y="2263741"/>
                  </a:lnTo>
                  <a:lnTo>
                    <a:pt x="1789860" y="2306940"/>
                  </a:lnTo>
                  <a:lnTo>
                    <a:pt x="1827041" y="2335644"/>
                  </a:lnTo>
                  <a:lnTo>
                    <a:pt x="1860608" y="2352173"/>
                  </a:lnTo>
                  <a:lnTo>
                    <a:pt x="1920396" y="2387412"/>
                  </a:lnTo>
                  <a:lnTo>
                    <a:pt x="1949816" y="2405172"/>
                  </a:lnTo>
                  <a:lnTo>
                    <a:pt x="1978666" y="2423101"/>
                  </a:lnTo>
                  <a:lnTo>
                    <a:pt x="2007966" y="2454145"/>
                  </a:lnTo>
                  <a:lnTo>
                    <a:pt x="2019786" y="2477132"/>
                  </a:lnTo>
                  <a:lnTo>
                    <a:pt x="2019071" y="2503840"/>
                  </a:lnTo>
                  <a:close/>
                </a:path>
              </a:pathLst>
            </a:custGeom>
            <a:solidFill>
              <a:srgbClr val="004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 rot="20520000">
            <a:off x="6230823" y="3574351"/>
            <a:ext cx="4027545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2050" spc="-180" dirty="0">
                <a:solidFill>
                  <a:srgbClr val="004279"/>
                </a:solidFill>
                <a:latin typeface="Arial MT"/>
                <a:cs typeface="Arial MT"/>
              </a:rPr>
              <a:t>¿Puedo</a:t>
            </a:r>
            <a:r>
              <a:rPr sz="2050" spc="-24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2050" spc="-114" dirty="0">
                <a:solidFill>
                  <a:srgbClr val="004279"/>
                </a:solidFill>
                <a:latin typeface="Arial MT"/>
                <a:cs typeface="Arial MT"/>
              </a:rPr>
              <a:t>asesora</a:t>
            </a:r>
            <a:r>
              <a:rPr sz="3075" spc="-172" baseline="135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3075" spc="-359" baseline="135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165" baseline="1355" dirty="0">
                <a:solidFill>
                  <a:srgbClr val="004279"/>
                </a:solidFill>
                <a:latin typeface="Arial MT"/>
                <a:cs typeface="Arial MT"/>
              </a:rPr>
              <a:t>desde</a:t>
            </a:r>
            <a:r>
              <a:rPr sz="3075" spc="-359" baseline="135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135" baseline="1355" dirty="0">
                <a:solidFill>
                  <a:srgbClr val="004279"/>
                </a:solidFill>
                <a:latin typeface="Arial MT"/>
                <a:cs typeface="Arial MT"/>
              </a:rPr>
              <a:t>alguna</a:t>
            </a:r>
            <a:r>
              <a:rPr sz="3075" spc="-359" baseline="135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157" baseline="1355" dirty="0">
                <a:solidFill>
                  <a:srgbClr val="004279"/>
                </a:solidFill>
                <a:latin typeface="Arial MT"/>
                <a:cs typeface="Arial MT"/>
              </a:rPr>
              <a:t>oficina?</a:t>
            </a:r>
            <a:endParaRPr sz="3075" baseline="1355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 rot="20520000">
            <a:off x="6769504" y="3910398"/>
            <a:ext cx="3302371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2050" spc="-27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050" spc="-34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050" spc="-170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2050" spc="-11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050" spc="-170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050" spc="-2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050" spc="-85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2050" spc="-145" dirty="0">
                <a:solidFill>
                  <a:srgbClr val="61614E"/>
                </a:solidFill>
                <a:latin typeface="Arial MT"/>
                <a:cs typeface="Arial MT"/>
              </a:rPr>
              <a:t>u</a:t>
            </a:r>
            <a:r>
              <a:rPr sz="2050" spc="-15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050" spc="-145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050" spc="35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050" spc="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050" spc="-2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75" spc="-127" baseline="1355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3075" spc="-225" baseline="135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3075" spc="-52" baseline="1355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3075" spc="-367" baseline="13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75" spc="127" baseline="1355" dirty="0">
                <a:solidFill>
                  <a:srgbClr val="61614E"/>
                </a:solidFill>
                <a:latin typeface="Arial MT"/>
                <a:cs typeface="Arial MT"/>
              </a:rPr>
              <a:t>4</a:t>
            </a:r>
            <a:r>
              <a:rPr sz="3075" spc="-780" baseline="1355" dirty="0">
                <a:solidFill>
                  <a:srgbClr val="61614E"/>
                </a:solidFill>
                <a:latin typeface="Arial MT"/>
                <a:cs typeface="Arial MT"/>
              </a:rPr>
              <a:t>1</a:t>
            </a:r>
            <a:r>
              <a:rPr sz="3075" spc="-367" baseline="1355" dirty="0">
                <a:solidFill>
                  <a:srgbClr val="61614E"/>
                </a:solidFill>
                <a:latin typeface="Arial MT"/>
                <a:cs typeface="Arial MT"/>
              </a:rPr>
              <a:t> s</a:t>
            </a:r>
            <a:r>
              <a:rPr sz="3075" spc="-232" baseline="135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3075" spc="-75" baseline="1355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3075" spc="-225" baseline="135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3075" spc="-202" baseline="135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3075" spc="-367" baseline="13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75" spc="-120" baseline="1355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3075" spc="-225" baseline="135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3075" spc="150" baseline="1355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endParaRPr sz="3075" baseline="1355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 rot="20520000">
            <a:off x="6827818" y="4146786"/>
            <a:ext cx="3340351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2050" spc="30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050" spc="-15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050" spc="-45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2050" spc="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050" spc="-2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050" spc="-34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050" spc="-24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050" spc="-80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2050" spc="-10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050" spc="-145" dirty="0">
                <a:solidFill>
                  <a:srgbClr val="61614E"/>
                </a:solidFill>
                <a:latin typeface="Arial MT"/>
                <a:cs typeface="Arial MT"/>
              </a:rPr>
              <a:t>ñ</a:t>
            </a:r>
            <a:r>
              <a:rPr sz="2050" spc="-10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050" spc="-75" dirty="0">
                <a:solidFill>
                  <a:srgbClr val="61614E"/>
                </a:solidFill>
                <a:latin typeface="Arial MT"/>
                <a:cs typeface="Arial MT"/>
              </a:rPr>
              <a:t>.</a:t>
            </a:r>
            <a:r>
              <a:rPr sz="2050" spc="-2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050" spc="40" dirty="0">
                <a:solidFill>
                  <a:srgbClr val="61614E"/>
                </a:solidFill>
                <a:latin typeface="Arial MT"/>
                <a:cs typeface="Arial MT"/>
              </a:rPr>
              <a:t>V</a:t>
            </a:r>
            <a:r>
              <a:rPr sz="3075" spc="-195" baseline="135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3075" spc="-367" baseline="135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3075" spc="-195" baseline="135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3075" spc="52" baseline="1355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3075" spc="7" baseline="135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3075" spc="-367" baseline="13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75" spc="-217" baseline="1355" dirty="0">
                <a:solidFill>
                  <a:srgbClr val="61614E"/>
                </a:solidFill>
                <a:latin typeface="Arial MT"/>
                <a:cs typeface="Arial MT"/>
              </a:rPr>
              <a:t>nu</a:t>
            </a:r>
            <a:r>
              <a:rPr sz="3075" spc="-232" baseline="135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3075" spc="-367" baseline="135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3075" spc="44" baseline="1355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3075" spc="-7" baseline="1355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3075" spc="7" baseline="135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3075" spc="-367" baseline="13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75" spc="22" baseline="1355" dirty="0">
                <a:solidFill>
                  <a:srgbClr val="61614E"/>
                </a:solidFill>
                <a:latin typeface="Arial MT"/>
                <a:cs typeface="Arial MT"/>
              </a:rPr>
              <a:t>w</a:t>
            </a:r>
            <a:r>
              <a:rPr sz="3075" spc="-225" baseline="135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3075" spc="97" baseline="1355" dirty="0">
                <a:solidFill>
                  <a:srgbClr val="61614E"/>
                </a:solidFill>
                <a:latin typeface="Arial MT"/>
                <a:cs typeface="Arial MT"/>
              </a:rPr>
              <a:t>b</a:t>
            </a:r>
            <a:endParaRPr sz="3075" baseline="1355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 rot="20520000">
            <a:off x="6923528" y="4383186"/>
            <a:ext cx="3303637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2050" spc="-24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050" spc="-15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050" spc="-85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2050" spc="-15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050" spc="30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050" spc="-185" dirty="0">
                <a:solidFill>
                  <a:srgbClr val="61614E"/>
                </a:solidFill>
                <a:latin typeface="Arial MT"/>
                <a:cs typeface="Arial MT"/>
              </a:rPr>
              <a:t>.</a:t>
            </a:r>
            <a:r>
              <a:rPr sz="2050" spc="-15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050" spc="-5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050" spc="85" dirty="0">
                <a:solidFill>
                  <a:srgbClr val="61614E"/>
                </a:solidFill>
                <a:latin typeface="Arial MT"/>
                <a:cs typeface="Arial MT"/>
              </a:rPr>
              <a:t>g</a:t>
            </a:r>
            <a:r>
              <a:rPr sz="2050" spc="-2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050" spc="-80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2050" spc="-10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050" spc="-5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050" spc="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050" spc="-2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75" spc="-434" baseline="1355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3075" spc="-150" baseline="1355" dirty="0">
                <a:solidFill>
                  <a:srgbClr val="61614E"/>
                </a:solidFill>
                <a:latin typeface="Arial MT"/>
                <a:cs typeface="Arial MT"/>
              </a:rPr>
              <a:t>á</a:t>
            </a:r>
            <a:r>
              <a:rPr sz="3075" spc="-202" baseline="135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3075" spc="-367" baseline="13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75" spc="-195" baseline="135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3075" spc="-217" baseline="1355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3075" spc="157" baseline="1355" dirty="0">
                <a:solidFill>
                  <a:srgbClr val="61614E"/>
                </a:solidFill>
                <a:latin typeface="Arial MT"/>
                <a:cs typeface="Arial MT"/>
              </a:rPr>
              <a:t>f</a:t>
            </a:r>
            <a:r>
              <a:rPr sz="3075" spc="-232" baseline="135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3075" spc="-15" baseline="1355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3075" spc="-434" baseline="1355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3075" spc="-157" baseline="135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3075" spc="-127" baseline="1355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3075" spc="-195" baseline="135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3075" spc="-142" baseline="1355" dirty="0">
                <a:solidFill>
                  <a:srgbClr val="61614E"/>
                </a:solidFill>
                <a:latin typeface="Arial MT"/>
                <a:cs typeface="Arial MT"/>
              </a:rPr>
              <a:t>ó</a:t>
            </a:r>
            <a:r>
              <a:rPr sz="3075" spc="-209" baseline="1355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3075" spc="-112" baseline="1355" dirty="0">
                <a:solidFill>
                  <a:srgbClr val="61614E"/>
                </a:solidFill>
                <a:latin typeface="Arial MT"/>
                <a:cs typeface="Arial MT"/>
              </a:rPr>
              <a:t>.</a:t>
            </a:r>
            <a:endParaRPr sz="3075" baseline="1355">
              <a:latin typeface="Arial MT"/>
              <a:cs typeface="Arial M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727952" y="4393848"/>
            <a:ext cx="3774440" cy="2100580"/>
          </a:xfrm>
          <a:custGeom>
            <a:avLst/>
            <a:gdLst/>
            <a:ahLst/>
            <a:cxnLst/>
            <a:rect l="l" t="t" r="r" b="b"/>
            <a:pathLst>
              <a:path w="3774440" h="2100579">
                <a:moveTo>
                  <a:pt x="1684773" y="133236"/>
                </a:moveTo>
                <a:lnTo>
                  <a:pt x="2664189" y="362951"/>
                </a:lnTo>
                <a:lnTo>
                  <a:pt x="2615820" y="338562"/>
                </a:lnTo>
                <a:lnTo>
                  <a:pt x="1732349" y="131350"/>
                </a:lnTo>
                <a:lnTo>
                  <a:pt x="1684773" y="133236"/>
                </a:lnTo>
                <a:close/>
              </a:path>
              <a:path w="3774440" h="2100579">
                <a:moveTo>
                  <a:pt x="2557903" y="351067"/>
                </a:moveTo>
                <a:lnTo>
                  <a:pt x="2819278" y="412371"/>
                </a:lnTo>
                <a:lnTo>
                  <a:pt x="2768789" y="387484"/>
                </a:lnTo>
                <a:lnTo>
                  <a:pt x="2510920" y="327003"/>
                </a:lnTo>
                <a:lnTo>
                  <a:pt x="2557903" y="351067"/>
                </a:lnTo>
                <a:close/>
              </a:path>
              <a:path w="3774440" h="2100579">
                <a:moveTo>
                  <a:pt x="1502558" y="103544"/>
                </a:moveTo>
                <a:lnTo>
                  <a:pt x="1818744" y="177703"/>
                </a:lnTo>
                <a:lnTo>
                  <a:pt x="1868466" y="176320"/>
                </a:lnTo>
                <a:lnTo>
                  <a:pt x="1554206" y="102613"/>
                </a:lnTo>
                <a:lnTo>
                  <a:pt x="1502558" y="103544"/>
                </a:lnTo>
                <a:close/>
              </a:path>
              <a:path w="3774440" h="2100579">
                <a:moveTo>
                  <a:pt x="2761256" y="411807"/>
                </a:moveTo>
                <a:lnTo>
                  <a:pt x="2981237" y="463401"/>
                </a:lnTo>
                <a:lnTo>
                  <a:pt x="2928373" y="437958"/>
                </a:lnTo>
                <a:lnTo>
                  <a:pt x="2711534" y="387100"/>
                </a:lnTo>
                <a:lnTo>
                  <a:pt x="2761256" y="411807"/>
                </a:lnTo>
                <a:close/>
              </a:path>
              <a:path w="3774440" h="2100579">
                <a:moveTo>
                  <a:pt x="1402502" y="93121"/>
                </a:moveTo>
                <a:lnTo>
                  <a:pt x="1591740" y="137506"/>
                </a:lnTo>
                <a:lnTo>
                  <a:pt x="1638372" y="135398"/>
                </a:lnTo>
                <a:lnTo>
                  <a:pt x="1453895" y="92131"/>
                </a:lnTo>
                <a:lnTo>
                  <a:pt x="1402502" y="93121"/>
                </a:lnTo>
                <a:close/>
              </a:path>
              <a:path w="3774440" h="2100579">
                <a:moveTo>
                  <a:pt x="2920807" y="462273"/>
                </a:moveTo>
                <a:lnTo>
                  <a:pt x="3117375" y="508376"/>
                </a:lnTo>
                <a:lnTo>
                  <a:pt x="3073963" y="485150"/>
                </a:lnTo>
                <a:lnTo>
                  <a:pt x="2868768" y="437023"/>
                </a:lnTo>
                <a:lnTo>
                  <a:pt x="2920807" y="462273"/>
                </a:lnTo>
                <a:close/>
              </a:path>
              <a:path w="3774440" h="2100579">
                <a:moveTo>
                  <a:pt x="1303462" y="82937"/>
                </a:moveTo>
                <a:lnTo>
                  <a:pt x="1449481" y="117184"/>
                </a:lnTo>
                <a:lnTo>
                  <a:pt x="1500521" y="116111"/>
                </a:lnTo>
                <a:lnTo>
                  <a:pt x="1354262" y="81807"/>
                </a:lnTo>
                <a:lnTo>
                  <a:pt x="1303462" y="82937"/>
                </a:lnTo>
                <a:close/>
              </a:path>
              <a:path w="3774440" h="2100579">
                <a:moveTo>
                  <a:pt x="2819467" y="1964727"/>
                </a:moveTo>
                <a:lnTo>
                  <a:pt x="2917313" y="1987676"/>
                </a:lnTo>
                <a:lnTo>
                  <a:pt x="3188145" y="1985974"/>
                </a:lnTo>
                <a:lnTo>
                  <a:pt x="3244130" y="1973016"/>
                </a:lnTo>
                <a:lnTo>
                  <a:pt x="3291760" y="1971142"/>
                </a:lnTo>
                <a:lnTo>
                  <a:pt x="3336364" y="1968559"/>
                </a:lnTo>
                <a:lnTo>
                  <a:pt x="3380881" y="1952911"/>
                </a:lnTo>
                <a:lnTo>
                  <a:pt x="3422451" y="1936572"/>
                </a:lnTo>
                <a:lnTo>
                  <a:pt x="3461115" y="1919551"/>
                </a:lnTo>
                <a:lnTo>
                  <a:pt x="3499811" y="1889493"/>
                </a:lnTo>
                <a:lnTo>
                  <a:pt x="3535680" y="1858771"/>
                </a:lnTo>
                <a:lnTo>
                  <a:pt x="3568761" y="1827397"/>
                </a:lnTo>
                <a:lnTo>
                  <a:pt x="3601995" y="1783013"/>
                </a:lnTo>
                <a:lnTo>
                  <a:pt x="3629620" y="1750358"/>
                </a:lnTo>
                <a:lnTo>
                  <a:pt x="3657478" y="1704713"/>
                </a:lnTo>
                <a:lnTo>
                  <a:pt x="3679741" y="1657757"/>
                </a:lnTo>
                <a:lnTo>
                  <a:pt x="3696866" y="1622639"/>
                </a:lnTo>
                <a:lnTo>
                  <a:pt x="3714636" y="1574628"/>
                </a:lnTo>
                <a:lnTo>
                  <a:pt x="3727238" y="1538450"/>
                </a:lnTo>
                <a:lnTo>
                  <a:pt x="3740457" y="1489372"/>
                </a:lnTo>
                <a:lnTo>
                  <a:pt x="3751378" y="1439755"/>
                </a:lnTo>
                <a:lnTo>
                  <a:pt x="3759987" y="1389596"/>
                </a:lnTo>
                <a:lnTo>
                  <a:pt x="3766270" y="1338891"/>
                </a:lnTo>
                <a:lnTo>
                  <a:pt x="3770212" y="1287637"/>
                </a:lnTo>
                <a:lnTo>
                  <a:pt x="3770158" y="1274579"/>
                </a:lnTo>
                <a:lnTo>
                  <a:pt x="3772507" y="1249041"/>
                </a:lnTo>
                <a:lnTo>
                  <a:pt x="3771625" y="1235790"/>
                </a:lnTo>
                <a:lnTo>
                  <a:pt x="3773478" y="1210135"/>
                </a:lnTo>
                <a:lnTo>
                  <a:pt x="3771877" y="1209759"/>
                </a:lnTo>
                <a:lnTo>
                  <a:pt x="3773812" y="1184124"/>
                </a:lnTo>
                <a:lnTo>
                  <a:pt x="3772211" y="1183748"/>
                </a:lnTo>
                <a:lnTo>
                  <a:pt x="3772376" y="1131608"/>
                </a:lnTo>
                <a:lnTo>
                  <a:pt x="3764635" y="1090659"/>
                </a:lnTo>
                <a:lnTo>
                  <a:pt x="3755083" y="1036240"/>
                </a:lnTo>
                <a:lnTo>
                  <a:pt x="3738215" y="993150"/>
                </a:lnTo>
                <a:lnTo>
                  <a:pt x="3717223" y="949093"/>
                </a:lnTo>
                <a:lnTo>
                  <a:pt x="3689504" y="916502"/>
                </a:lnTo>
                <a:lnTo>
                  <a:pt x="3659089" y="870234"/>
                </a:lnTo>
                <a:lnTo>
                  <a:pt x="3627059" y="823588"/>
                </a:lnTo>
                <a:lnTo>
                  <a:pt x="3590603" y="788948"/>
                </a:lnTo>
                <a:lnTo>
                  <a:pt x="3552707" y="753971"/>
                </a:lnTo>
                <a:lnTo>
                  <a:pt x="3513458" y="718676"/>
                </a:lnTo>
                <a:lnTo>
                  <a:pt x="3472945" y="683085"/>
                </a:lnTo>
                <a:lnTo>
                  <a:pt x="3428353" y="659582"/>
                </a:lnTo>
                <a:lnTo>
                  <a:pt x="3385572" y="623458"/>
                </a:lnTo>
                <a:lnTo>
                  <a:pt x="3338886" y="599464"/>
                </a:lnTo>
                <a:lnTo>
                  <a:pt x="3293092" y="588723"/>
                </a:lnTo>
                <a:lnTo>
                  <a:pt x="3163624" y="519223"/>
                </a:lnTo>
                <a:lnTo>
                  <a:pt x="3029464" y="487757"/>
                </a:lnTo>
                <a:lnTo>
                  <a:pt x="3079242" y="512477"/>
                </a:lnTo>
                <a:lnTo>
                  <a:pt x="3131703" y="524781"/>
                </a:lnTo>
                <a:lnTo>
                  <a:pt x="3327786" y="622950"/>
                </a:lnTo>
                <a:lnTo>
                  <a:pt x="3418040" y="670207"/>
                </a:lnTo>
                <a:lnTo>
                  <a:pt x="3458835" y="705865"/>
                </a:lnTo>
                <a:lnTo>
                  <a:pt x="3501438" y="728902"/>
                </a:lnTo>
                <a:lnTo>
                  <a:pt x="3539950" y="764023"/>
                </a:lnTo>
                <a:lnTo>
                  <a:pt x="3577168" y="798842"/>
                </a:lnTo>
                <a:lnTo>
                  <a:pt x="3610089" y="845697"/>
                </a:lnTo>
                <a:lnTo>
                  <a:pt x="3644413" y="879837"/>
                </a:lnTo>
                <a:lnTo>
                  <a:pt x="3704264" y="972142"/>
                </a:lnTo>
                <a:lnTo>
                  <a:pt x="3728779" y="1017026"/>
                </a:lnTo>
                <a:lnTo>
                  <a:pt x="3744458" y="1072882"/>
                </a:lnTo>
                <a:lnTo>
                  <a:pt x="3753776" y="1127246"/>
                </a:lnTo>
                <a:lnTo>
                  <a:pt x="3756310" y="1180019"/>
                </a:lnTo>
                <a:lnTo>
                  <a:pt x="3755011" y="1192759"/>
                </a:lnTo>
                <a:lnTo>
                  <a:pt x="3756943" y="1193212"/>
                </a:lnTo>
                <a:lnTo>
                  <a:pt x="3755976" y="1206030"/>
                </a:lnTo>
                <a:lnTo>
                  <a:pt x="3754677" y="1218770"/>
                </a:lnTo>
                <a:lnTo>
                  <a:pt x="3755476" y="1232002"/>
                </a:lnTo>
                <a:lnTo>
                  <a:pt x="3753512" y="1270675"/>
                </a:lnTo>
                <a:lnTo>
                  <a:pt x="3754311" y="1283907"/>
                </a:lnTo>
                <a:lnTo>
                  <a:pt x="3747754" y="1347593"/>
                </a:lnTo>
                <a:lnTo>
                  <a:pt x="3741406" y="1398282"/>
                </a:lnTo>
                <a:lnTo>
                  <a:pt x="3729425" y="1460695"/>
                </a:lnTo>
                <a:lnTo>
                  <a:pt x="3717570" y="1510093"/>
                </a:lnTo>
                <a:lnTo>
                  <a:pt x="3702899" y="1558831"/>
                </a:lnTo>
                <a:lnTo>
                  <a:pt x="3685371" y="1606898"/>
                </a:lnTo>
                <a:lnTo>
                  <a:pt x="3664944" y="1654286"/>
                </a:lnTo>
                <a:lnTo>
                  <a:pt x="3644477" y="1688620"/>
                </a:lnTo>
                <a:lnTo>
                  <a:pt x="3612534" y="1746351"/>
                </a:lnTo>
                <a:lnTo>
                  <a:pt x="3580385" y="1790989"/>
                </a:lnTo>
                <a:lnTo>
                  <a:pt x="3547999" y="1822527"/>
                </a:lnTo>
                <a:lnTo>
                  <a:pt x="3512442" y="1853321"/>
                </a:lnTo>
                <a:lnTo>
                  <a:pt x="3473685" y="1883365"/>
                </a:lnTo>
                <a:lnTo>
                  <a:pt x="3431694" y="1912650"/>
                </a:lnTo>
                <a:lnTo>
                  <a:pt x="3389338" y="1928805"/>
                </a:lnTo>
                <a:lnTo>
                  <a:pt x="3343686" y="1944187"/>
                </a:lnTo>
                <a:lnTo>
                  <a:pt x="3294705" y="1958788"/>
                </a:lnTo>
                <a:lnTo>
                  <a:pt x="3245263" y="1960237"/>
                </a:lnTo>
                <a:lnTo>
                  <a:pt x="3189279" y="1973195"/>
                </a:lnTo>
                <a:lnTo>
                  <a:pt x="2973231" y="1974702"/>
                </a:lnTo>
                <a:lnTo>
                  <a:pt x="2921346" y="1962532"/>
                </a:lnTo>
                <a:lnTo>
                  <a:pt x="2866314" y="1962670"/>
                </a:lnTo>
                <a:lnTo>
                  <a:pt x="2842656" y="1957121"/>
                </a:lnTo>
                <a:lnTo>
                  <a:pt x="2819467" y="1964727"/>
                </a:lnTo>
                <a:close/>
              </a:path>
              <a:path w="3774440" h="2100579">
                <a:moveTo>
                  <a:pt x="1171590" y="65052"/>
                </a:moveTo>
                <a:lnTo>
                  <a:pt x="1302330" y="95716"/>
                </a:lnTo>
                <a:lnTo>
                  <a:pt x="1353115" y="94583"/>
                </a:lnTo>
                <a:lnTo>
                  <a:pt x="1206568" y="60211"/>
                </a:lnTo>
                <a:lnTo>
                  <a:pt x="1171590" y="65052"/>
                </a:lnTo>
                <a:close/>
              </a:path>
              <a:path w="3774440" h="2100579">
                <a:moveTo>
                  <a:pt x="1060615" y="52068"/>
                </a:moveTo>
                <a:lnTo>
                  <a:pt x="1202535" y="85354"/>
                </a:lnTo>
                <a:lnTo>
                  <a:pt x="1237843" y="80591"/>
                </a:lnTo>
                <a:lnTo>
                  <a:pt x="1099816" y="48218"/>
                </a:lnTo>
                <a:lnTo>
                  <a:pt x="1060615" y="52068"/>
                </a:lnTo>
                <a:close/>
              </a:path>
              <a:path w="3774440" h="2100579">
                <a:moveTo>
                  <a:pt x="819802" y="21677"/>
                </a:moveTo>
                <a:lnTo>
                  <a:pt x="970654" y="57058"/>
                </a:lnTo>
                <a:lnTo>
                  <a:pt x="1022684" y="56216"/>
                </a:lnTo>
                <a:lnTo>
                  <a:pt x="1094458" y="73051"/>
                </a:lnTo>
                <a:lnTo>
                  <a:pt x="1133659" y="69200"/>
                </a:lnTo>
                <a:lnTo>
                  <a:pt x="974687" y="31915"/>
                </a:lnTo>
                <a:lnTo>
                  <a:pt x="819802" y="21677"/>
                </a:lnTo>
                <a:close/>
              </a:path>
              <a:path w="3774440" h="2100579">
                <a:moveTo>
                  <a:pt x="719581" y="11215"/>
                </a:moveTo>
                <a:lnTo>
                  <a:pt x="868308" y="46098"/>
                </a:lnTo>
                <a:lnTo>
                  <a:pt x="921016" y="45416"/>
                </a:lnTo>
                <a:lnTo>
                  <a:pt x="770673" y="10154"/>
                </a:lnTo>
                <a:lnTo>
                  <a:pt x="719581" y="11215"/>
                </a:lnTo>
                <a:close/>
              </a:path>
              <a:path w="3774440" h="2100579">
                <a:moveTo>
                  <a:pt x="210783" y="100595"/>
                </a:moveTo>
                <a:lnTo>
                  <a:pt x="235297" y="106344"/>
                </a:lnTo>
                <a:lnTo>
                  <a:pt x="242973" y="95100"/>
                </a:lnTo>
                <a:lnTo>
                  <a:pt x="247252" y="96104"/>
                </a:lnTo>
                <a:lnTo>
                  <a:pt x="277897" y="77202"/>
                </a:lnTo>
                <a:lnTo>
                  <a:pt x="310529" y="58766"/>
                </a:lnTo>
                <a:lnTo>
                  <a:pt x="342249" y="53161"/>
                </a:lnTo>
                <a:lnTo>
                  <a:pt x="375957" y="48023"/>
                </a:lnTo>
                <a:lnTo>
                  <a:pt x="425808" y="33626"/>
                </a:lnTo>
                <a:lnTo>
                  <a:pt x="521533" y="29988"/>
                </a:lnTo>
                <a:lnTo>
                  <a:pt x="573123" y="15999"/>
                </a:lnTo>
                <a:lnTo>
                  <a:pt x="622311" y="14491"/>
                </a:lnTo>
                <a:lnTo>
                  <a:pt x="669053" y="25454"/>
                </a:lnTo>
                <a:lnTo>
                  <a:pt x="719110" y="24149"/>
                </a:lnTo>
                <a:lnTo>
                  <a:pt x="766640" y="35297"/>
                </a:lnTo>
                <a:lnTo>
                  <a:pt x="818670" y="34456"/>
                </a:lnTo>
                <a:lnTo>
                  <a:pt x="671761" y="0"/>
                </a:lnTo>
                <a:lnTo>
                  <a:pt x="473438" y="5663"/>
                </a:lnTo>
                <a:lnTo>
                  <a:pt x="422303" y="19759"/>
                </a:lnTo>
                <a:lnTo>
                  <a:pt x="374689" y="21636"/>
                </a:lnTo>
                <a:lnTo>
                  <a:pt x="336481" y="38764"/>
                </a:lnTo>
                <a:lnTo>
                  <a:pt x="302828" y="43916"/>
                </a:lnTo>
                <a:lnTo>
                  <a:pt x="268264" y="61898"/>
                </a:lnTo>
                <a:lnTo>
                  <a:pt x="236018" y="80424"/>
                </a:lnTo>
                <a:lnTo>
                  <a:pt x="230994" y="79246"/>
                </a:lnTo>
                <a:lnTo>
                  <a:pt x="218708" y="89409"/>
                </a:lnTo>
                <a:lnTo>
                  <a:pt x="210783" y="100595"/>
                </a:lnTo>
                <a:close/>
              </a:path>
              <a:path w="3774440" h="2100579">
                <a:moveTo>
                  <a:pt x="726087" y="1421562"/>
                </a:moveTo>
                <a:lnTo>
                  <a:pt x="924189" y="1468025"/>
                </a:lnTo>
                <a:lnTo>
                  <a:pt x="878360" y="1444232"/>
                </a:lnTo>
                <a:lnTo>
                  <a:pt x="781009" y="1421399"/>
                </a:lnTo>
                <a:lnTo>
                  <a:pt x="689670" y="1373887"/>
                </a:lnTo>
                <a:lnTo>
                  <a:pt x="641206" y="1362520"/>
                </a:lnTo>
                <a:lnTo>
                  <a:pt x="550344" y="1315120"/>
                </a:lnTo>
                <a:lnTo>
                  <a:pt x="504883" y="1304457"/>
                </a:lnTo>
                <a:lnTo>
                  <a:pt x="326601" y="1210464"/>
                </a:lnTo>
                <a:lnTo>
                  <a:pt x="285240" y="1174674"/>
                </a:lnTo>
                <a:lnTo>
                  <a:pt x="244929" y="1139130"/>
                </a:lnTo>
                <a:lnTo>
                  <a:pt x="209117" y="1104641"/>
                </a:lnTo>
                <a:lnTo>
                  <a:pt x="175854" y="1070750"/>
                </a:lnTo>
                <a:lnTo>
                  <a:pt x="145147" y="1037459"/>
                </a:lnTo>
                <a:lnTo>
                  <a:pt x="117004" y="1004769"/>
                </a:lnTo>
                <a:lnTo>
                  <a:pt x="94334" y="960318"/>
                </a:lnTo>
                <a:lnTo>
                  <a:pt x="74245" y="916472"/>
                </a:lnTo>
                <a:lnTo>
                  <a:pt x="56743" y="873234"/>
                </a:lnTo>
                <a:lnTo>
                  <a:pt x="41839" y="830604"/>
                </a:lnTo>
                <a:lnTo>
                  <a:pt x="32438" y="776221"/>
                </a:lnTo>
                <a:lnTo>
                  <a:pt x="25650" y="722450"/>
                </a:lnTo>
                <a:lnTo>
                  <a:pt x="18582" y="681658"/>
                </a:lnTo>
                <a:lnTo>
                  <a:pt x="20567" y="616901"/>
                </a:lnTo>
                <a:lnTo>
                  <a:pt x="22892" y="565267"/>
                </a:lnTo>
                <a:lnTo>
                  <a:pt x="28455" y="514394"/>
                </a:lnTo>
                <a:lnTo>
                  <a:pt x="37258" y="464280"/>
                </a:lnTo>
                <a:lnTo>
                  <a:pt x="49300" y="414925"/>
                </a:lnTo>
                <a:lnTo>
                  <a:pt x="64580" y="366331"/>
                </a:lnTo>
                <a:lnTo>
                  <a:pt x="80519" y="317891"/>
                </a:lnTo>
                <a:lnTo>
                  <a:pt x="97900" y="269789"/>
                </a:lnTo>
                <a:lnTo>
                  <a:pt x="118588" y="222462"/>
                </a:lnTo>
                <a:lnTo>
                  <a:pt x="141549" y="188714"/>
                </a:lnTo>
                <a:lnTo>
                  <a:pt x="174449" y="144252"/>
                </a:lnTo>
                <a:lnTo>
                  <a:pt x="211472" y="113801"/>
                </a:lnTo>
                <a:lnTo>
                  <a:pt x="224918" y="103910"/>
                </a:lnTo>
                <a:lnTo>
                  <a:pt x="199217" y="97882"/>
                </a:lnTo>
                <a:lnTo>
                  <a:pt x="185578" y="107728"/>
                </a:lnTo>
                <a:lnTo>
                  <a:pt x="172934" y="117807"/>
                </a:lnTo>
                <a:lnTo>
                  <a:pt x="158548" y="140522"/>
                </a:lnTo>
                <a:lnTo>
                  <a:pt x="127517" y="172378"/>
                </a:lnTo>
                <a:lnTo>
                  <a:pt x="100793" y="218289"/>
                </a:lnTo>
                <a:lnTo>
                  <a:pt x="79582" y="265492"/>
                </a:lnTo>
                <a:lnTo>
                  <a:pt x="62187" y="313591"/>
                </a:lnTo>
                <a:lnTo>
                  <a:pt x="31632" y="410782"/>
                </a:lnTo>
                <a:lnTo>
                  <a:pt x="19590" y="460136"/>
                </a:lnTo>
                <a:lnTo>
                  <a:pt x="7888" y="522614"/>
                </a:lnTo>
                <a:lnTo>
                  <a:pt x="2324" y="573488"/>
                </a:lnTo>
                <a:lnTo>
                  <a:pt x="0" y="625121"/>
                </a:lnTo>
                <a:lnTo>
                  <a:pt x="914" y="677514"/>
                </a:lnTo>
                <a:lnTo>
                  <a:pt x="5168" y="730691"/>
                </a:lnTo>
                <a:lnTo>
                  <a:pt x="12210" y="784521"/>
                </a:lnTo>
                <a:lnTo>
                  <a:pt x="22023" y="839001"/>
                </a:lnTo>
                <a:lnTo>
                  <a:pt x="37492" y="881763"/>
                </a:lnTo>
                <a:lnTo>
                  <a:pt x="55701" y="925168"/>
                </a:lnTo>
                <a:lnTo>
                  <a:pt x="76634" y="969211"/>
                </a:lnTo>
                <a:lnTo>
                  <a:pt x="100274" y="1013890"/>
                </a:lnTo>
                <a:lnTo>
                  <a:pt x="129506" y="1046835"/>
                </a:lnTo>
                <a:lnTo>
                  <a:pt x="158514" y="1092773"/>
                </a:lnTo>
                <a:lnTo>
                  <a:pt x="193083" y="1126970"/>
                </a:lnTo>
                <a:lnTo>
                  <a:pt x="230295" y="1161787"/>
                </a:lnTo>
                <a:lnTo>
                  <a:pt x="271456" y="1197530"/>
                </a:lnTo>
                <a:lnTo>
                  <a:pt x="362543" y="1244983"/>
                </a:lnTo>
                <a:lnTo>
                  <a:pt x="405558" y="1281161"/>
                </a:lnTo>
                <a:lnTo>
                  <a:pt x="450978" y="1304859"/>
                </a:lnTo>
                <a:lnTo>
                  <a:pt x="498248" y="1315946"/>
                </a:lnTo>
                <a:lnTo>
                  <a:pt x="541010" y="1339020"/>
                </a:lnTo>
                <a:lnTo>
                  <a:pt x="586395" y="1362709"/>
                </a:lnTo>
                <a:lnTo>
                  <a:pt x="634786" y="1374059"/>
                </a:lnTo>
                <a:lnTo>
                  <a:pt x="726087" y="1421562"/>
                </a:lnTo>
                <a:close/>
              </a:path>
              <a:path w="3774440" h="2100579">
                <a:moveTo>
                  <a:pt x="820711" y="1456800"/>
                </a:moveTo>
                <a:lnTo>
                  <a:pt x="1037626" y="1507676"/>
                </a:lnTo>
                <a:lnTo>
                  <a:pt x="1021699" y="1490896"/>
                </a:lnTo>
                <a:lnTo>
                  <a:pt x="774796" y="1432986"/>
                </a:lnTo>
                <a:lnTo>
                  <a:pt x="820711" y="1456800"/>
                </a:lnTo>
                <a:close/>
              </a:path>
              <a:path w="3774440" h="2100579">
                <a:moveTo>
                  <a:pt x="915759" y="1492138"/>
                </a:moveTo>
                <a:lnTo>
                  <a:pt x="1387152" y="1602699"/>
                </a:lnTo>
                <a:lnTo>
                  <a:pt x="1340295" y="1578664"/>
                </a:lnTo>
                <a:lnTo>
                  <a:pt x="869632" y="1468274"/>
                </a:lnTo>
                <a:lnTo>
                  <a:pt x="915759" y="1492138"/>
                </a:lnTo>
                <a:close/>
              </a:path>
              <a:path w="3774440" h="2100579">
                <a:moveTo>
                  <a:pt x="1122233" y="1553609"/>
                </a:moveTo>
                <a:lnTo>
                  <a:pt x="1685761" y="1685780"/>
                </a:lnTo>
                <a:lnTo>
                  <a:pt x="1637793" y="1661485"/>
                </a:lnTo>
                <a:lnTo>
                  <a:pt x="1113732" y="1538571"/>
                </a:lnTo>
                <a:lnTo>
                  <a:pt x="1122233" y="1553609"/>
                </a:lnTo>
                <a:close/>
              </a:path>
              <a:path w="3774440" h="2100579">
                <a:moveTo>
                  <a:pt x="1477982" y="1650092"/>
                </a:moveTo>
                <a:lnTo>
                  <a:pt x="1834618" y="1733738"/>
                </a:lnTo>
                <a:lnTo>
                  <a:pt x="1787158" y="1709562"/>
                </a:lnTo>
                <a:lnTo>
                  <a:pt x="1430723" y="1625963"/>
                </a:lnTo>
                <a:lnTo>
                  <a:pt x="1477982" y="1650092"/>
                </a:lnTo>
                <a:close/>
              </a:path>
              <a:path w="3774440" h="2100579">
                <a:moveTo>
                  <a:pt x="2103516" y="2083788"/>
                </a:moveTo>
                <a:lnTo>
                  <a:pt x="2174187" y="2100363"/>
                </a:lnTo>
                <a:lnTo>
                  <a:pt x="2217117" y="2097388"/>
                </a:lnTo>
                <a:lnTo>
                  <a:pt x="2310150" y="2067029"/>
                </a:lnTo>
                <a:lnTo>
                  <a:pt x="2354258" y="2064330"/>
                </a:lnTo>
                <a:lnTo>
                  <a:pt x="2401462" y="2049312"/>
                </a:lnTo>
                <a:lnTo>
                  <a:pt x="2445864" y="2046681"/>
                </a:lnTo>
                <a:lnTo>
                  <a:pt x="2592870" y="2015937"/>
                </a:lnTo>
                <a:lnTo>
                  <a:pt x="2640078" y="2000920"/>
                </a:lnTo>
                <a:lnTo>
                  <a:pt x="2685049" y="1998423"/>
                </a:lnTo>
                <a:lnTo>
                  <a:pt x="2733582" y="1983717"/>
                </a:lnTo>
                <a:lnTo>
                  <a:pt x="2779878" y="1981531"/>
                </a:lnTo>
                <a:lnTo>
                  <a:pt x="2801356" y="1973524"/>
                </a:lnTo>
                <a:lnTo>
                  <a:pt x="2839175" y="1982394"/>
                </a:lnTo>
                <a:lnTo>
                  <a:pt x="2861648" y="1974620"/>
                </a:lnTo>
                <a:lnTo>
                  <a:pt x="2799508" y="1960046"/>
                </a:lnTo>
                <a:lnTo>
                  <a:pt x="2777477" y="1967923"/>
                </a:lnTo>
                <a:lnTo>
                  <a:pt x="2730933" y="1970051"/>
                </a:lnTo>
                <a:lnTo>
                  <a:pt x="2681986" y="1984660"/>
                </a:lnTo>
                <a:lnTo>
                  <a:pt x="2636933" y="1987138"/>
                </a:lnTo>
                <a:lnTo>
                  <a:pt x="2590470" y="2002330"/>
                </a:lnTo>
                <a:lnTo>
                  <a:pt x="2446364" y="2020709"/>
                </a:lnTo>
                <a:lnTo>
                  <a:pt x="2398448" y="2035560"/>
                </a:lnTo>
                <a:lnTo>
                  <a:pt x="2353973" y="2038174"/>
                </a:lnTo>
                <a:lnTo>
                  <a:pt x="2260644" y="2068463"/>
                </a:lnTo>
                <a:lnTo>
                  <a:pt x="2217494" y="2071387"/>
                </a:lnTo>
                <a:lnTo>
                  <a:pt x="2171787" y="2086756"/>
                </a:lnTo>
                <a:lnTo>
                  <a:pt x="2089715" y="2067507"/>
                </a:lnTo>
                <a:lnTo>
                  <a:pt x="2103516" y="2083788"/>
                </a:lnTo>
                <a:close/>
              </a:path>
              <a:path w="3774440" h="2100579">
                <a:moveTo>
                  <a:pt x="1727211" y="1721591"/>
                </a:moveTo>
                <a:lnTo>
                  <a:pt x="1999502" y="1785455"/>
                </a:lnTo>
                <a:lnTo>
                  <a:pt x="1924113" y="1754728"/>
                </a:lnTo>
                <a:lnTo>
                  <a:pt x="1679328" y="1697316"/>
                </a:lnTo>
                <a:lnTo>
                  <a:pt x="1727211" y="1721591"/>
                </a:lnTo>
                <a:close/>
              </a:path>
              <a:path w="3774440" h="2100579">
                <a:moveTo>
                  <a:pt x="1875304" y="1769370"/>
                </a:moveTo>
                <a:lnTo>
                  <a:pt x="2076106" y="1816466"/>
                </a:lnTo>
                <a:lnTo>
                  <a:pt x="2038978" y="1794714"/>
                </a:lnTo>
                <a:lnTo>
                  <a:pt x="1828184" y="1745274"/>
                </a:lnTo>
                <a:lnTo>
                  <a:pt x="1875304" y="1769370"/>
                </a:lnTo>
                <a:close/>
              </a:path>
              <a:path w="3774440" h="2100579">
                <a:moveTo>
                  <a:pt x="2089715" y="2067507"/>
                </a:moveTo>
                <a:lnTo>
                  <a:pt x="2118784" y="2074324"/>
                </a:lnTo>
                <a:lnTo>
                  <a:pt x="2108765" y="2058930"/>
                </a:lnTo>
                <a:lnTo>
                  <a:pt x="2110258" y="2033191"/>
                </a:lnTo>
                <a:lnTo>
                  <a:pt x="2117465" y="2021836"/>
                </a:lnTo>
                <a:lnTo>
                  <a:pt x="2133284" y="2012502"/>
                </a:lnTo>
                <a:lnTo>
                  <a:pt x="2157166" y="1992014"/>
                </a:lnTo>
                <a:lnTo>
                  <a:pt x="2182207" y="1971798"/>
                </a:lnTo>
                <a:lnTo>
                  <a:pt x="2204679" y="1964024"/>
                </a:lnTo>
                <a:lnTo>
                  <a:pt x="2229554" y="1943769"/>
                </a:lnTo>
                <a:lnTo>
                  <a:pt x="2238031" y="1932712"/>
                </a:lnTo>
                <a:lnTo>
                  <a:pt x="2252746" y="1923119"/>
                </a:lnTo>
                <a:lnTo>
                  <a:pt x="2258322" y="1924427"/>
                </a:lnTo>
                <a:lnTo>
                  <a:pt x="2266550" y="1913312"/>
                </a:lnTo>
                <a:lnTo>
                  <a:pt x="2272043" y="1914601"/>
                </a:lnTo>
                <a:lnTo>
                  <a:pt x="2280768" y="1903602"/>
                </a:lnTo>
                <a:lnTo>
                  <a:pt x="2287090" y="1905085"/>
                </a:lnTo>
                <a:lnTo>
                  <a:pt x="2305890" y="1896450"/>
                </a:lnTo>
                <a:lnTo>
                  <a:pt x="2327591" y="1875450"/>
                </a:lnTo>
                <a:lnTo>
                  <a:pt x="1914780" y="1778629"/>
                </a:lnTo>
                <a:lnTo>
                  <a:pt x="1951024" y="1800174"/>
                </a:lnTo>
                <a:lnTo>
                  <a:pt x="2069948" y="1828067"/>
                </a:lnTo>
                <a:lnTo>
                  <a:pt x="2148981" y="1859648"/>
                </a:lnTo>
                <a:lnTo>
                  <a:pt x="2275855" y="1889405"/>
                </a:lnTo>
                <a:lnTo>
                  <a:pt x="2218320" y="1928089"/>
                </a:lnTo>
                <a:lnTo>
                  <a:pt x="2192672" y="1948163"/>
                </a:lnTo>
                <a:lnTo>
                  <a:pt x="2167189" y="1968276"/>
                </a:lnTo>
                <a:lnTo>
                  <a:pt x="2142038" y="1988466"/>
                </a:lnTo>
                <a:lnTo>
                  <a:pt x="2120283" y="1996408"/>
                </a:lnTo>
                <a:lnTo>
                  <a:pt x="2098389" y="2017362"/>
                </a:lnTo>
                <a:lnTo>
                  <a:pt x="2088587" y="2041153"/>
                </a:lnTo>
                <a:lnTo>
                  <a:pt x="2089715" y="2067507"/>
                </a:lnTo>
                <a:close/>
              </a:path>
            </a:pathLst>
          </a:custGeom>
          <a:solidFill>
            <a:srgbClr val="004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 rot="660000">
            <a:off x="14047163" y="4974488"/>
            <a:ext cx="3357442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3075" spc="-637" baseline="4065" dirty="0">
                <a:solidFill>
                  <a:srgbClr val="004279"/>
                </a:solidFill>
                <a:latin typeface="Arial MT"/>
                <a:cs typeface="Arial MT"/>
              </a:rPr>
              <a:t>¿</a:t>
            </a:r>
            <a:r>
              <a:rPr sz="3075" spc="-434" baseline="4065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3075" spc="-247" baseline="4065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3075" spc="-262" baseline="406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3075" spc="-97" baseline="4065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3075" spc="-67" baseline="271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3075" spc="-397" baseline="271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187" baseline="271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3075" spc="-397" baseline="271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3075" spc="-262" baseline="27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3075" spc="-397" baseline="1355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3075" spc="-262" baseline="1355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3075" spc="-44" baseline="135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3075" spc="-179" baseline="135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3075" spc="150" baseline="135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3075" spc="-397" baseline="135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2050" spc="-70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2050" spc="-17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2050" spc="-265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2050" spc="-65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2050" spc="-4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2050" spc="-26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457" baseline="-135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3075" spc="-30" baseline="-135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3075" spc="-397" baseline="-135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157" baseline="-1355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3075" spc="-187" baseline="-135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3075" spc="-397" baseline="-271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3075" spc="-179" baseline="-271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3075" spc="-270" baseline="-2710" dirty="0">
                <a:solidFill>
                  <a:srgbClr val="004279"/>
                </a:solidFill>
                <a:latin typeface="Arial MT"/>
                <a:cs typeface="Arial MT"/>
              </a:rPr>
              <a:t>?</a:t>
            </a:r>
            <a:endParaRPr sz="3075" baseline="-271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 rot="660000">
            <a:off x="14360657" y="5317340"/>
            <a:ext cx="2532791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3075" spc="-442" baseline="271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3075" spc="-217" baseline="2710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3075" spc="52" baseline="2710" dirty="0">
                <a:solidFill>
                  <a:srgbClr val="61614E"/>
                </a:solidFill>
                <a:latin typeface="Arial MT"/>
                <a:cs typeface="Arial MT"/>
              </a:rPr>
              <a:t>,</a:t>
            </a:r>
            <a:r>
              <a:rPr sz="3075" spc="-397" baseline="271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75" spc="-225" baseline="2710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3075" spc="-254" baseline="135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3075" spc="-202" baseline="135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3075" spc="-397" baseline="13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75" spc="-442" baseline="135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3075" spc="-262" baseline="135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3075" spc="-247" baseline="1355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050" spc="-150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050" spc="-17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050" spc="-25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050" spc="-13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050" spc="-26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050" spc="-65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3075" spc="-67" baseline="-135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3075" spc="-397" baseline="-13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75" spc="-442" baseline="-135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3075" spc="-540" baseline="-135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3075" spc="-284" baseline="-1355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3075" spc="-195" baseline="-271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3075" spc="-254" baseline="-2710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endParaRPr sz="3075" baseline="-271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 rot="660000">
            <a:off x="14320643" y="5560963"/>
            <a:ext cx="2512582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3075" spc="-150" baseline="5420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3075" spc="-247" baseline="5420" dirty="0">
                <a:solidFill>
                  <a:srgbClr val="61614E"/>
                </a:solidFill>
                <a:latin typeface="Arial MT"/>
                <a:cs typeface="Arial MT"/>
              </a:rPr>
              <a:t>u</a:t>
            </a:r>
            <a:r>
              <a:rPr sz="3075" spc="-262" baseline="542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3075" spc="-104" baseline="4065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3075" spc="-254" baseline="406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3075" spc="-52" baseline="4065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3075" spc="-397" baseline="406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75" spc="-187" baseline="406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3075" spc="-397" baseline="271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3075" spc="-262" baseline="271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3075" spc="-397" baseline="271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3075" spc="-262" baseline="271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3075" spc="-44" baseline="271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3075" spc="-179" baseline="27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3075" spc="150" baseline="1355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3075" spc="-397" baseline="13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75" spc="-262" baseline="135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3075" spc="-247" baseline="1355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3075" spc="-225" baseline="1355" dirty="0">
                <a:solidFill>
                  <a:srgbClr val="61614E"/>
                </a:solidFill>
                <a:latin typeface="Arial MT"/>
                <a:cs typeface="Arial MT"/>
              </a:rPr>
              <a:t>li</a:t>
            </a:r>
            <a:r>
              <a:rPr sz="3075" spc="-240" baseline="1355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050" spc="-4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050" spc="-26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050" spc="-75" dirty="0">
                <a:solidFill>
                  <a:srgbClr val="61614E"/>
                </a:solidFill>
                <a:latin typeface="Arial MT"/>
                <a:cs typeface="Arial MT"/>
              </a:rPr>
              <a:t>.</a:t>
            </a:r>
            <a:endParaRPr sz="2050">
              <a:latin typeface="Arial MT"/>
              <a:cs typeface="Arial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106926" y="6073661"/>
            <a:ext cx="5996940" cy="3313429"/>
            <a:chOff x="5106926" y="6073661"/>
            <a:chExt cx="5996940" cy="3313429"/>
          </a:xfrm>
        </p:grpSpPr>
        <p:sp>
          <p:nvSpPr>
            <p:cNvPr id="34" name="object 34"/>
            <p:cNvSpPr/>
            <p:nvPr/>
          </p:nvSpPr>
          <p:spPr>
            <a:xfrm>
              <a:off x="5123371" y="6080064"/>
              <a:ext cx="5971540" cy="3284854"/>
            </a:xfrm>
            <a:custGeom>
              <a:avLst/>
              <a:gdLst/>
              <a:ahLst/>
              <a:cxnLst/>
              <a:rect l="l" t="t" r="r" b="b"/>
              <a:pathLst>
                <a:path w="5971540" h="3284854">
                  <a:moveTo>
                    <a:pt x="2610648" y="21577"/>
                  </a:moveTo>
                  <a:lnTo>
                    <a:pt x="2515125" y="0"/>
                  </a:lnTo>
                  <a:lnTo>
                    <a:pt x="2464559" y="14580"/>
                  </a:lnTo>
                  <a:lnTo>
                    <a:pt x="2413768" y="28087"/>
                  </a:lnTo>
                  <a:lnTo>
                    <a:pt x="2362778" y="40654"/>
                  </a:lnTo>
                  <a:lnTo>
                    <a:pt x="2311615" y="52417"/>
                  </a:lnTo>
                  <a:lnTo>
                    <a:pt x="2208874" y="74067"/>
                  </a:lnTo>
                  <a:lnTo>
                    <a:pt x="1899200" y="133726"/>
                  </a:lnTo>
                  <a:lnTo>
                    <a:pt x="1847650" y="144313"/>
                  </a:lnTo>
                  <a:lnTo>
                    <a:pt x="1698680" y="176320"/>
                  </a:lnTo>
                  <a:lnTo>
                    <a:pt x="1649188" y="186261"/>
                  </a:lnTo>
                  <a:lnTo>
                    <a:pt x="1599837" y="195578"/>
                  </a:lnTo>
                  <a:lnTo>
                    <a:pt x="1550662" y="204115"/>
                  </a:lnTo>
                  <a:lnTo>
                    <a:pt x="1481919" y="207768"/>
                  </a:lnTo>
                  <a:lnTo>
                    <a:pt x="1447939" y="206639"/>
                  </a:lnTo>
                  <a:lnTo>
                    <a:pt x="1415080" y="202998"/>
                  </a:lnTo>
                  <a:lnTo>
                    <a:pt x="1364865" y="200077"/>
                  </a:lnTo>
                  <a:lnTo>
                    <a:pt x="1314645" y="197770"/>
                  </a:lnTo>
                  <a:lnTo>
                    <a:pt x="1264429" y="196079"/>
                  </a:lnTo>
                  <a:lnTo>
                    <a:pt x="1214228" y="195006"/>
                  </a:lnTo>
                  <a:lnTo>
                    <a:pt x="1164050" y="194553"/>
                  </a:lnTo>
                  <a:lnTo>
                    <a:pt x="1113906" y="194722"/>
                  </a:lnTo>
                  <a:lnTo>
                    <a:pt x="1063806" y="195516"/>
                  </a:lnTo>
                  <a:lnTo>
                    <a:pt x="1013759" y="196937"/>
                  </a:lnTo>
                  <a:lnTo>
                    <a:pt x="963775" y="198987"/>
                  </a:lnTo>
                  <a:lnTo>
                    <a:pt x="913863" y="201668"/>
                  </a:lnTo>
                  <a:lnTo>
                    <a:pt x="864034" y="204982"/>
                  </a:lnTo>
                  <a:lnTo>
                    <a:pt x="814298" y="208932"/>
                  </a:lnTo>
                  <a:lnTo>
                    <a:pt x="762260" y="214537"/>
                  </a:lnTo>
                  <a:lnTo>
                    <a:pt x="712220" y="222989"/>
                  </a:lnTo>
                  <a:lnTo>
                    <a:pt x="664132" y="234225"/>
                  </a:lnTo>
                  <a:lnTo>
                    <a:pt x="617955" y="248181"/>
                  </a:lnTo>
                  <a:lnTo>
                    <a:pt x="573645" y="264792"/>
                  </a:lnTo>
                  <a:lnTo>
                    <a:pt x="531158" y="283996"/>
                  </a:lnTo>
                  <a:lnTo>
                    <a:pt x="490451" y="305728"/>
                  </a:lnTo>
                  <a:lnTo>
                    <a:pt x="451481" y="329925"/>
                  </a:lnTo>
                  <a:lnTo>
                    <a:pt x="414204" y="356522"/>
                  </a:lnTo>
                  <a:lnTo>
                    <a:pt x="378578" y="385456"/>
                  </a:lnTo>
                  <a:lnTo>
                    <a:pt x="344559" y="416663"/>
                  </a:lnTo>
                  <a:lnTo>
                    <a:pt x="312104" y="450079"/>
                  </a:lnTo>
                  <a:lnTo>
                    <a:pt x="281169" y="485641"/>
                  </a:lnTo>
                  <a:lnTo>
                    <a:pt x="251711" y="523284"/>
                  </a:lnTo>
                  <a:lnTo>
                    <a:pt x="223688" y="562944"/>
                  </a:lnTo>
                  <a:lnTo>
                    <a:pt x="197054" y="604559"/>
                  </a:lnTo>
                  <a:lnTo>
                    <a:pt x="171769" y="648063"/>
                  </a:lnTo>
                  <a:lnTo>
                    <a:pt x="149020" y="691701"/>
                  </a:lnTo>
                  <a:lnTo>
                    <a:pt x="128153" y="735925"/>
                  </a:lnTo>
                  <a:lnTo>
                    <a:pt x="109110" y="780703"/>
                  </a:lnTo>
                  <a:lnTo>
                    <a:pt x="91836" y="826003"/>
                  </a:lnTo>
                  <a:lnTo>
                    <a:pt x="76271" y="871792"/>
                  </a:lnTo>
                  <a:lnTo>
                    <a:pt x="62360" y="918039"/>
                  </a:lnTo>
                  <a:lnTo>
                    <a:pt x="50044" y="964710"/>
                  </a:lnTo>
                  <a:lnTo>
                    <a:pt x="39267" y="1011775"/>
                  </a:lnTo>
                  <a:lnTo>
                    <a:pt x="29970" y="1059199"/>
                  </a:lnTo>
                  <a:lnTo>
                    <a:pt x="22098" y="1106952"/>
                  </a:lnTo>
                  <a:lnTo>
                    <a:pt x="15592" y="1155001"/>
                  </a:lnTo>
                  <a:lnTo>
                    <a:pt x="10396" y="1203313"/>
                  </a:lnTo>
                  <a:lnTo>
                    <a:pt x="6451" y="1251856"/>
                  </a:lnTo>
                  <a:lnTo>
                    <a:pt x="1532" y="1343910"/>
                  </a:lnTo>
                  <a:lnTo>
                    <a:pt x="0" y="1473862"/>
                  </a:lnTo>
                  <a:lnTo>
                    <a:pt x="482" y="1523459"/>
                  </a:lnTo>
                  <a:lnTo>
                    <a:pt x="4719" y="1572472"/>
                  </a:lnTo>
                  <a:lnTo>
                    <a:pt x="12642" y="1620763"/>
                  </a:lnTo>
                  <a:lnTo>
                    <a:pt x="24186" y="1668196"/>
                  </a:lnTo>
                  <a:lnTo>
                    <a:pt x="39284" y="1714634"/>
                  </a:lnTo>
                  <a:lnTo>
                    <a:pt x="57870" y="1759942"/>
                  </a:lnTo>
                  <a:lnTo>
                    <a:pt x="79878" y="1803982"/>
                  </a:lnTo>
                  <a:lnTo>
                    <a:pt x="105240" y="1846619"/>
                  </a:lnTo>
                  <a:lnTo>
                    <a:pt x="133891" y="1887716"/>
                  </a:lnTo>
                  <a:lnTo>
                    <a:pt x="163160" y="1927885"/>
                  </a:lnTo>
                  <a:lnTo>
                    <a:pt x="193729" y="1966988"/>
                  </a:lnTo>
                  <a:lnTo>
                    <a:pt x="225563" y="2004998"/>
                  </a:lnTo>
                  <a:lnTo>
                    <a:pt x="258628" y="2041885"/>
                  </a:lnTo>
                  <a:lnTo>
                    <a:pt x="292887" y="2077621"/>
                  </a:lnTo>
                  <a:lnTo>
                    <a:pt x="328305" y="2112175"/>
                  </a:lnTo>
                  <a:lnTo>
                    <a:pt x="364848" y="2145520"/>
                  </a:lnTo>
                  <a:lnTo>
                    <a:pt x="402478" y="2177626"/>
                  </a:lnTo>
                  <a:lnTo>
                    <a:pt x="441161" y="2208464"/>
                  </a:lnTo>
                  <a:lnTo>
                    <a:pt x="480862" y="2238006"/>
                  </a:lnTo>
                  <a:lnTo>
                    <a:pt x="521544" y="2266221"/>
                  </a:lnTo>
                  <a:lnTo>
                    <a:pt x="563173" y="2293082"/>
                  </a:lnTo>
                  <a:lnTo>
                    <a:pt x="605713" y="2318559"/>
                  </a:lnTo>
                  <a:lnTo>
                    <a:pt x="649129" y="2342624"/>
                  </a:lnTo>
                  <a:lnTo>
                    <a:pt x="693384" y="2365247"/>
                  </a:lnTo>
                  <a:lnTo>
                    <a:pt x="738790" y="2386999"/>
                  </a:lnTo>
                  <a:lnTo>
                    <a:pt x="784542" y="2408215"/>
                  </a:lnTo>
                  <a:lnTo>
                    <a:pt x="830622" y="2428890"/>
                  </a:lnTo>
                  <a:lnTo>
                    <a:pt x="877009" y="2449020"/>
                  </a:lnTo>
                  <a:lnTo>
                    <a:pt x="923685" y="2468600"/>
                  </a:lnTo>
                  <a:lnTo>
                    <a:pt x="970629" y="2487626"/>
                  </a:lnTo>
                  <a:lnTo>
                    <a:pt x="1017823" y="2506094"/>
                  </a:lnTo>
                  <a:lnTo>
                    <a:pt x="1065246" y="2523999"/>
                  </a:lnTo>
                  <a:lnTo>
                    <a:pt x="1112879" y="2541336"/>
                  </a:lnTo>
                  <a:lnTo>
                    <a:pt x="1160703" y="2558102"/>
                  </a:lnTo>
                  <a:lnTo>
                    <a:pt x="1208698" y="2574292"/>
                  </a:lnTo>
                  <a:lnTo>
                    <a:pt x="1454054" y="2652576"/>
                  </a:lnTo>
                  <a:lnTo>
                    <a:pt x="1652164" y="2713077"/>
                  </a:lnTo>
                  <a:lnTo>
                    <a:pt x="1851185" y="2770997"/>
                  </a:lnTo>
                  <a:lnTo>
                    <a:pt x="2001054" y="2812498"/>
                  </a:lnTo>
                  <a:lnTo>
                    <a:pt x="2151446" y="2852146"/>
                  </a:lnTo>
                  <a:lnTo>
                    <a:pt x="2302365" y="2889769"/>
                  </a:lnTo>
                  <a:lnTo>
                    <a:pt x="2453814" y="2925195"/>
                  </a:lnTo>
                  <a:lnTo>
                    <a:pt x="2695875" y="2978362"/>
                  </a:lnTo>
                  <a:lnTo>
                    <a:pt x="2890430" y="3018566"/>
                  </a:lnTo>
                  <a:lnTo>
                    <a:pt x="3085669" y="3056211"/>
                  </a:lnTo>
                  <a:lnTo>
                    <a:pt x="3232480" y="3082494"/>
                  </a:lnTo>
                  <a:lnTo>
                    <a:pt x="3379567" y="3106895"/>
                  </a:lnTo>
                  <a:lnTo>
                    <a:pt x="3526883" y="3129221"/>
                  </a:lnTo>
                  <a:lnTo>
                    <a:pt x="3627311" y="3142166"/>
                  </a:lnTo>
                  <a:lnTo>
                    <a:pt x="4081163" y="3191891"/>
                  </a:lnTo>
                  <a:lnTo>
                    <a:pt x="4622713" y="3255613"/>
                  </a:lnTo>
                  <a:lnTo>
                    <a:pt x="4822934" y="3276710"/>
                  </a:lnTo>
                  <a:lnTo>
                    <a:pt x="4875386" y="3280627"/>
                  </a:lnTo>
                  <a:lnTo>
                    <a:pt x="4927777" y="3283179"/>
                  </a:lnTo>
                  <a:lnTo>
                    <a:pt x="4980108" y="3284364"/>
                  </a:lnTo>
                  <a:lnTo>
                    <a:pt x="5032379" y="3284183"/>
                  </a:lnTo>
                  <a:lnTo>
                    <a:pt x="5084589" y="3282636"/>
                  </a:lnTo>
                  <a:lnTo>
                    <a:pt x="5136739" y="3279723"/>
                  </a:lnTo>
                  <a:lnTo>
                    <a:pt x="5188827" y="3275444"/>
                  </a:lnTo>
                  <a:lnTo>
                    <a:pt x="5240856" y="3269799"/>
                  </a:lnTo>
                  <a:lnTo>
                    <a:pt x="5292824" y="3262787"/>
                  </a:lnTo>
                  <a:lnTo>
                    <a:pt x="5344731" y="3254409"/>
                  </a:lnTo>
                  <a:lnTo>
                    <a:pt x="5396578" y="3244666"/>
                  </a:lnTo>
                  <a:lnTo>
                    <a:pt x="5441868" y="3235444"/>
                  </a:lnTo>
                  <a:lnTo>
                    <a:pt x="5485731" y="3222500"/>
                  </a:lnTo>
                  <a:lnTo>
                    <a:pt x="5528001" y="3205940"/>
                  </a:lnTo>
                  <a:lnTo>
                    <a:pt x="5568514" y="3185865"/>
                  </a:lnTo>
                  <a:lnTo>
                    <a:pt x="5607104" y="3162383"/>
                  </a:lnTo>
                  <a:lnTo>
                    <a:pt x="5668864" y="3121005"/>
                  </a:lnTo>
                  <a:lnTo>
                    <a:pt x="5727362" y="3074464"/>
                  </a:lnTo>
                  <a:lnTo>
                    <a:pt x="5759990" y="3035929"/>
                  </a:lnTo>
                  <a:lnTo>
                    <a:pt x="5788224" y="2995398"/>
                  </a:lnTo>
                  <a:lnTo>
                    <a:pt x="5812700" y="2953120"/>
                  </a:lnTo>
                  <a:lnTo>
                    <a:pt x="5834054" y="2909341"/>
                  </a:lnTo>
                  <a:lnTo>
                    <a:pt x="5852923" y="2864309"/>
                  </a:lnTo>
                  <a:lnTo>
                    <a:pt x="5869943" y="2818271"/>
                  </a:lnTo>
                  <a:lnTo>
                    <a:pt x="5885751" y="2771476"/>
                  </a:lnTo>
                  <a:lnTo>
                    <a:pt x="5916277" y="2675318"/>
                  </a:lnTo>
                  <a:lnTo>
                    <a:pt x="5929623" y="2625920"/>
                  </a:lnTo>
                  <a:lnTo>
                    <a:pt x="5941055" y="2576054"/>
                  </a:lnTo>
                  <a:lnTo>
                    <a:pt x="5950609" y="2525799"/>
                  </a:lnTo>
                  <a:lnTo>
                    <a:pt x="5958319" y="2475233"/>
                  </a:lnTo>
                  <a:lnTo>
                    <a:pt x="5964221" y="2424437"/>
                  </a:lnTo>
                  <a:lnTo>
                    <a:pt x="5968350" y="2373488"/>
                  </a:lnTo>
                  <a:lnTo>
                    <a:pt x="5970742" y="2322465"/>
                  </a:lnTo>
                  <a:lnTo>
                    <a:pt x="5971432" y="2271447"/>
                  </a:lnTo>
                  <a:lnTo>
                    <a:pt x="5970455" y="2220513"/>
                  </a:lnTo>
                  <a:lnTo>
                    <a:pt x="5966238" y="2168195"/>
                  </a:lnTo>
                  <a:lnTo>
                    <a:pt x="5959951" y="2116840"/>
                  </a:lnTo>
                  <a:lnTo>
                    <a:pt x="5951574" y="2066465"/>
                  </a:lnTo>
                  <a:lnTo>
                    <a:pt x="5941090" y="2017088"/>
                  </a:lnTo>
                  <a:lnTo>
                    <a:pt x="5928479" y="1968726"/>
                  </a:lnTo>
                  <a:lnTo>
                    <a:pt x="5913723" y="1921397"/>
                  </a:lnTo>
                  <a:lnTo>
                    <a:pt x="5896805" y="1875118"/>
                  </a:lnTo>
                  <a:lnTo>
                    <a:pt x="5877705" y="1829907"/>
                  </a:lnTo>
                  <a:lnTo>
                    <a:pt x="5856406" y="1785781"/>
                  </a:lnTo>
                  <a:lnTo>
                    <a:pt x="5832888" y="1742758"/>
                  </a:lnTo>
                  <a:lnTo>
                    <a:pt x="5807134" y="1700855"/>
                  </a:lnTo>
                  <a:lnTo>
                    <a:pt x="5779125" y="1660089"/>
                  </a:lnTo>
                  <a:lnTo>
                    <a:pt x="5748843" y="1620478"/>
                  </a:lnTo>
                  <a:lnTo>
                    <a:pt x="5716270" y="1582040"/>
                  </a:lnTo>
                  <a:lnTo>
                    <a:pt x="5681386" y="1544792"/>
                  </a:lnTo>
                  <a:lnTo>
                    <a:pt x="5644174" y="1508752"/>
                  </a:lnTo>
                  <a:lnTo>
                    <a:pt x="5604616" y="1473936"/>
                  </a:lnTo>
                  <a:lnTo>
                    <a:pt x="5564012" y="1441758"/>
                  </a:lnTo>
                  <a:lnTo>
                    <a:pt x="5522302" y="1411472"/>
                  </a:lnTo>
                  <a:lnTo>
                    <a:pt x="5479579" y="1382900"/>
                  </a:lnTo>
                  <a:lnTo>
                    <a:pt x="5435937" y="1355862"/>
                  </a:lnTo>
                  <a:lnTo>
                    <a:pt x="5391470" y="1330181"/>
                  </a:lnTo>
                  <a:lnTo>
                    <a:pt x="5346270" y="1305678"/>
                  </a:lnTo>
                  <a:lnTo>
                    <a:pt x="5300432" y="1282175"/>
                  </a:lnTo>
                  <a:lnTo>
                    <a:pt x="5254050" y="1259493"/>
                  </a:lnTo>
                  <a:lnTo>
                    <a:pt x="5160023" y="1215880"/>
                  </a:lnTo>
                  <a:lnTo>
                    <a:pt x="5066691" y="1174478"/>
                  </a:lnTo>
                  <a:lnTo>
                    <a:pt x="4974476" y="1135390"/>
                  </a:lnTo>
                  <a:lnTo>
                    <a:pt x="4881640" y="1097821"/>
                  </a:lnTo>
                  <a:lnTo>
                    <a:pt x="4788184" y="1061772"/>
                  </a:lnTo>
                  <a:lnTo>
                    <a:pt x="4694108" y="1027243"/>
                  </a:lnTo>
                  <a:lnTo>
                    <a:pt x="4599411" y="994234"/>
                  </a:lnTo>
                  <a:lnTo>
                    <a:pt x="4504095" y="962745"/>
                  </a:lnTo>
                  <a:lnTo>
                    <a:pt x="4408159" y="932775"/>
                  </a:lnTo>
                  <a:lnTo>
                    <a:pt x="4359958" y="918360"/>
                  </a:lnTo>
                  <a:lnTo>
                    <a:pt x="4263549" y="892525"/>
                  </a:lnTo>
                  <a:lnTo>
                    <a:pt x="4214537" y="880117"/>
                  </a:lnTo>
                  <a:lnTo>
                    <a:pt x="4164557" y="868321"/>
                  </a:lnTo>
                  <a:lnTo>
                    <a:pt x="3720396" y="753229"/>
                  </a:lnTo>
                  <a:lnTo>
                    <a:pt x="3523348" y="699835"/>
                  </a:lnTo>
                  <a:lnTo>
                    <a:pt x="3327151" y="643681"/>
                  </a:lnTo>
                  <a:lnTo>
                    <a:pt x="3228907" y="613876"/>
                  </a:lnTo>
                  <a:lnTo>
                    <a:pt x="2836333" y="485724"/>
                  </a:lnTo>
                  <a:lnTo>
                    <a:pt x="2737292" y="454449"/>
                  </a:lnTo>
                  <a:lnTo>
                    <a:pt x="2590228" y="411242"/>
                  </a:lnTo>
                  <a:lnTo>
                    <a:pt x="2393345" y="356102"/>
                  </a:lnTo>
                  <a:lnTo>
                    <a:pt x="2311868" y="337698"/>
                  </a:lnTo>
                  <a:lnTo>
                    <a:pt x="2335624" y="323422"/>
                  </a:lnTo>
                  <a:lnTo>
                    <a:pt x="2372568" y="302443"/>
                  </a:lnTo>
                  <a:lnTo>
                    <a:pt x="2467926" y="236242"/>
                  </a:lnTo>
                  <a:lnTo>
                    <a:pt x="2508543" y="207339"/>
                  </a:lnTo>
                  <a:lnTo>
                    <a:pt x="2548803" y="177505"/>
                  </a:lnTo>
                  <a:lnTo>
                    <a:pt x="2588363" y="146380"/>
                  </a:lnTo>
                  <a:lnTo>
                    <a:pt x="2618940" y="117231"/>
                  </a:lnTo>
                  <a:lnTo>
                    <a:pt x="2631113" y="91118"/>
                  </a:lnTo>
                  <a:lnTo>
                    <a:pt x="2627483" y="61435"/>
                  </a:lnTo>
                  <a:lnTo>
                    <a:pt x="2610648" y="215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106926" y="6073661"/>
              <a:ext cx="5996940" cy="3313429"/>
            </a:xfrm>
            <a:custGeom>
              <a:avLst/>
              <a:gdLst/>
              <a:ahLst/>
              <a:cxnLst/>
              <a:rect l="l" t="t" r="r" b="b"/>
              <a:pathLst>
                <a:path w="5996940" h="3313429">
                  <a:moveTo>
                    <a:pt x="3224175" y="3099967"/>
                  </a:moveTo>
                  <a:lnTo>
                    <a:pt x="1868062" y="2793644"/>
                  </a:lnTo>
                  <a:lnTo>
                    <a:pt x="1913560" y="2816941"/>
                  </a:lnTo>
                  <a:lnTo>
                    <a:pt x="3175280" y="3101942"/>
                  </a:lnTo>
                  <a:lnTo>
                    <a:pt x="3224175" y="3099967"/>
                  </a:lnTo>
                  <a:close/>
                </a:path>
                <a:path w="5996940" h="3313429">
                  <a:moveTo>
                    <a:pt x="2380861" y="2896457"/>
                  </a:moveTo>
                  <a:lnTo>
                    <a:pt x="1673886" y="2736763"/>
                  </a:lnTo>
                  <a:lnTo>
                    <a:pt x="1720919" y="2760407"/>
                  </a:lnTo>
                  <a:lnTo>
                    <a:pt x="2424520" y="2919338"/>
                  </a:lnTo>
                  <a:lnTo>
                    <a:pt x="2380861" y="2896457"/>
                  </a:lnTo>
                  <a:close/>
                </a:path>
                <a:path w="5996940" h="3313429">
                  <a:moveTo>
                    <a:pt x="3451120" y="3138210"/>
                  </a:moveTo>
                  <a:lnTo>
                    <a:pt x="2582877" y="2942088"/>
                  </a:lnTo>
                  <a:lnTo>
                    <a:pt x="2525797" y="2942215"/>
                  </a:lnTo>
                  <a:lnTo>
                    <a:pt x="3404253" y="3140643"/>
                  </a:lnTo>
                  <a:lnTo>
                    <a:pt x="3451120" y="3138210"/>
                  </a:lnTo>
                  <a:close/>
                </a:path>
                <a:path w="5996940" h="3313429">
                  <a:moveTo>
                    <a:pt x="1950328" y="2786186"/>
                  </a:moveTo>
                  <a:lnTo>
                    <a:pt x="1473185" y="2678408"/>
                  </a:lnTo>
                  <a:lnTo>
                    <a:pt x="1521907" y="2702433"/>
                  </a:lnTo>
                  <a:lnTo>
                    <a:pt x="1997148" y="2809782"/>
                  </a:lnTo>
                  <a:lnTo>
                    <a:pt x="1950328" y="2786186"/>
                  </a:lnTo>
                  <a:close/>
                </a:path>
                <a:path w="5996940" h="3313429">
                  <a:moveTo>
                    <a:pt x="3589555" y="3156460"/>
                  </a:moveTo>
                  <a:lnTo>
                    <a:pt x="3182434" y="3064498"/>
                  </a:lnTo>
                  <a:lnTo>
                    <a:pt x="3133095" y="3066373"/>
                  </a:lnTo>
                  <a:lnTo>
                    <a:pt x="3538297" y="3157902"/>
                  </a:lnTo>
                  <a:lnTo>
                    <a:pt x="3589555" y="3156460"/>
                  </a:lnTo>
                  <a:close/>
                </a:path>
                <a:path w="5996940" h="3313429">
                  <a:moveTo>
                    <a:pt x="1698843" y="2716360"/>
                  </a:moveTo>
                  <a:lnTo>
                    <a:pt x="1318703" y="2630493"/>
                  </a:lnTo>
                  <a:lnTo>
                    <a:pt x="1368794" y="2654828"/>
                  </a:lnTo>
                  <a:lnTo>
                    <a:pt x="1747760" y="2740430"/>
                  </a:lnTo>
                  <a:lnTo>
                    <a:pt x="1698843" y="2716360"/>
                  </a:lnTo>
                  <a:close/>
                </a:path>
                <a:path w="5996940" h="3313429">
                  <a:moveTo>
                    <a:pt x="3737402" y="3176836"/>
                  </a:moveTo>
                  <a:lnTo>
                    <a:pt x="3411789" y="3103286"/>
                  </a:lnTo>
                  <a:lnTo>
                    <a:pt x="3364398" y="3105601"/>
                  </a:lnTo>
                  <a:lnTo>
                    <a:pt x="3686342" y="3178323"/>
                  </a:lnTo>
                  <a:lnTo>
                    <a:pt x="3737402" y="3176836"/>
                  </a:lnTo>
                  <a:close/>
                </a:path>
                <a:path w="5996940" h="3313429">
                  <a:moveTo>
                    <a:pt x="1543764" y="2668311"/>
                  </a:moveTo>
                  <a:lnTo>
                    <a:pt x="1218970" y="2594945"/>
                  </a:lnTo>
                  <a:lnTo>
                    <a:pt x="1265338" y="2618439"/>
                  </a:lnTo>
                  <a:lnTo>
                    <a:pt x="1594057" y="2692691"/>
                  </a:lnTo>
                  <a:lnTo>
                    <a:pt x="1543764" y="2668311"/>
                  </a:lnTo>
                  <a:close/>
                </a:path>
                <a:path w="5996940" h="3313429">
                  <a:moveTo>
                    <a:pt x="3836296" y="3186155"/>
                  </a:moveTo>
                  <a:lnTo>
                    <a:pt x="3594223" y="3131474"/>
                  </a:lnTo>
                  <a:lnTo>
                    <a:pt x="3543893" y="3133126"/>
                  </a:lnTo>
                  <a:lnTo>
                    <a:pt x="3785532" y="3187708"/>
                  </a:lnTo>
                  <a:lnTo>
                    <a:pt x="3836296" y="3186155"/>
                  </a:lnTo>
                  <a:close/>
                </a:path>
                <a:path w="5996940" h="3313429">
                  <a:moveTo>
                    <a:pt x="1384383" y="2619289"/>
                  </a:moveTo>
                  <a:lnTo>
                    <a:pt x="1074369" y="2549262"/>
                  </a:lnTo>
                  <a:lnTo>
                    <a:pt x="1120678" y="2572743"/>
                  </a:lnTo>
                  <a:lnTo>
                    <a:pt x="1436139" y="2644000"/>
                  </a:lnTo>
                  <a:lnTo>
                    <a:pt x="1384383" y="2619289"/>
                  </a:lnTo>
                  <a:close/>
                </a:path>
                <a:path w="5996940" h="3313429">
                  <a:moveTo>
                    <a:pt x="3934400" y="3195295"/>
                  </a:moveTo>
                  <a:lnTo>
                    <a:pt x="3692612" y="3140679"/>
                  </a:lnTo>
                  <a:lnTo>
                    <a:pt x="3641953" y="3142256"/>
                  </a:lnTo>
                  <a:lnTo>
                    <a:pt x="3884064" y="3196945"/>
                  </a:lnTo>
                  <a:lnTo>
                    <a:pt x="3934400" y="3195295"/>
                  </a:lnTo>
                  <a:close/>
                </a:path>
                <a:path w="5996940" h="3313429">
                  <a:moveTo>
                    <a:pt x="1132365" y="2536323"/>
                  </a:moveTo>
                  <a:lnTo>
                    <a:pt x="932917" y="2491271"/>
                  </a:lnTo>
                  <a:lnTo>
                    <a:pt x="1025301" y="2538179"/>
                  </a:lnTo>
                  <a:lnTo>
                    <a:pt x="1273744" y="2594298"/>
                  </a:lnTo>
                  <a:lnTo>
                    <a:pt x="1227433" y="2570817"/>
                  </a:lnTo>
                  <a:lnTo>
                    <a:pt x="1178441" y="2559751"/>
                  </a:lnTo>
                  <a:lnTo>
                    <a:pt x="1132365" y="2536323"/>
                  </a:lnTo>
                  <a:close/>
                </a:path>
                <a:path w="5996940" h="3313429">
                  <a:moveTo>
                    <a:pt x="4039747" y="3206071"/>
                  </a:moveTo>
                  <a:lnTo>
                    <a:pt x="3839126" y="3160754"/>
                  </a:lnTo>
                  <a:lnTo>
                    <a:pt x="3788467" y="3162331"/>
                  </a:lnTo>
                  <a:lnTo>
                    <a:pt x="3985411" y="3206817"/>
                  </a:lnTo>
                  <a:lnTo>
                    <a:pt x="4039747" y="3206071"/>
                  </a:lnTo>
                  <a:close/>
                </a:path>
                <a:path w="5996940" h="3313429">
                  <a:moveTo>
                    <a:pt x="4285044" y="3235439"/>
                  </a:moveTo>
                  <a:lnTo>
                    <a:pt x="4042534" y="3180660"/>
                  </a:lnTo>
                  <a:lnTo>
                    <a:pt x="3988198" y="3181407"/>
                  </a:lnTo>
                  <a:lnTo>
                    <a:pt x="3937186" y="3169884"/>
                  </a:lnTo>
                  <a:lnTo>
                    <a:pt x="3886856" y="3171535"/>
                  </a:lnTo>
                  <a:lnTo>
                    <a:pt x="4142296" y="3229235"/>
                  </a:lnTo>
                  <a:lnTo>
                    <a:pt x="4236304" y="3237450"/>
                  </a:lnTo>
                  <a:lnTo>
                    <a:pt x="4285044" y="3235439"/>
                  </a:lnTo>
                  <a:close/>
                </a:path>
                <a:path w="5996940" h="3313429">
                  <a:moveTo>
                    <a:pt x="2639494" y="25385"/>
                  </a:moveTo>
                  <a:lnTo>
                    <a:pt x="2527111" y="0"/>
                  </a:lnTo>
                  <a:lnTo>
                    <a:pt x="2430860" y="30338"/>
                  </a:lnTo>
                  <a:lnTo>
                    <a:pt x="2385024" y="33004"/>
                  </a:lnTo>
                  <a:lnTo>
                    <a:pt x="2237642" y="77833"/>
                  </a:lnTo>
                  <a:lnTo>
                    <a:pt x="2190974" y="80312"/>
                  </a:lnTo>
                  <a:lnTo>
                    <a:pt x="2141415" y="95157"/>
                  </a:lnTo>
                  <a:lnTo>
                    <a:pt x="2094608" y="97604"/>
                  </a:lnTo>
                  <a:lnTo>
                    <a:pt x="1861505" y="149110"/>
                  </a:lnTo>
                  <a:lnTo>
                    <a:pt x="1814925" y="151608"/>
                  </a:lnTo>
                  <a:lnTo>
                    <a:pt x="1714762" y="181063"/>
                  </a:lnTo>
                  <a:lnTo>
                    <a:pt x="1666777" y="183244"/>
                  </a:lnTo>
                  <a:lnTo>
                    <a:pt x="1615525" y="197707"/>
                  </a:lnTo>
                  <a:lnTo>
                    <a:pt x="1566603" y="199676"/>
                  </a:lnTo>
                  <a:lnTo>
                    <a:pt x="1501655" y="211045"/>
                  </a:lnTo>
                  <a:lnTo>
                    <a:pt x="1471320" y="204193"/>
                  </a:lnTo>
                  <a:lnTo>
                    <a:pt x="1437397" y="209551"/>
                  </a:lnTo>
                  <a:lnTo>
                    <a:pt x="1383374" y="197348"/>
                  </a:lnTo>
                  <a:lnTo>
                    <a:pt x="1230564" y="201890"/>
                  </a:lnTo>
                  <a:lnTo>
                    <a:pt x="1182725" y="191084"/>
                  </a:lnTo>
                  <a:lnTo>
                    <a:pt x="932222" y="199600"/>
                  </a:lnTo>
                  <a:lnTo>
                    <a:pt x="879928" y="213827"/>
                  </a:lnTo>
                  <a:lnTo>
                    <a:pt x="781279" y="217584"/>
                  </a:lnTo>
                  <a:lnTo>
                    <a:pt x="733926" y="219908"/>
                  </a:lnTo>
                  <a:lnTo>
                    <a:pt x="685782" y="235073"/>
                  </a:lnTo>
                  <a:lnTo>
                    <a:pt x="639628" y="250687"/>
                  </a:lnTo>
                  <a:lnTo>
                    <a:pt x="595446" y="266748"/>
                  </a:lnTo>
                  <a:lnTo>
                    <a:pt x="553221" y="283249"/>
                  </a:lnTo>
                  <a:lnTo>
                    <a:pt x="512934" y="300189"/>
                  </a:lnTo>
                  <a:lnTo>
                    <a:pt x="471771" y="329951"/>
                  </a:lnTo>
                  <a:lnTo>
                    <a:pt x="435310" y="347755"/>
                  </a:lnTo>
                  <a:lnTo>
                    <a:pt x="397938" y="378373"/>
                  </a:lnTo>
                  <a:lnTo>
                    <a:pt x="362435" y="409414"/>
                  </a:lnTo>
                  <a:lnTo>
                    <a:pt x="328786" y="440873"/>
                  </a:lnTo>
                  <a:lnTo>
                    <a:pt x="294174" y="485135"/>
                  </a:lnTo>
                  <a:lnTo>
                    <a:pt x="264179" y="517419"/>
                  </a:lnTo>
                  <a:lnTo>
                    <a:pt x="233187" y="562498"/>
                  </a:lnTo>
                  <a:lnTo>
                    <a:pt x="203980" y="607981"/>
                  </a:lnTo>
                  <a:lnTo>
                    <a:pt x="176539" y="653862"/>
                  </a:lnTo>
                  <a:lnTo>
                    <a:pt x="154037" y="700859"/>
                  </a:lnTo>
                  <a:lnTo>
                    <a:pt x="135802" y="735800"/>
                  </a:lnTo>
                  <a:lnTo>
                    <a:pt x="116243" y="783462"/>
                  </a:lnTo>
                  <a:lnTo>
                    <a:pt x="100963" y="819070"/>
                  </a:lnTo>
                  <a:lnTo>
                    <a:pt x="84371" y="867402"/>
                  </a:lnTo>
                  <a:lnTo>
                    <a:pt x="69272" y="916072"/>
                  </a:lnTo>
                  <a:lnTo>
                    <a:pt x="55672" y="965079"/>
                  </a:lnTo>
                  <a:lnTo>
                    <a:pt x="46375" y="1002039"/>
                  </a:lnTo>
                  <a:lnTo>
                    <a:pt x="35791" y="1051729"/>
                  </a:lnTo>
                  <a:lnTo>
                    <a:pt x="26725" y="1101761"/>
                  </a:lnTo>
                  <a:lnTo>
                    <a:pt x="19182" y="1152137"/>
                  </a:lnTo>
                  <a:lnTo>
                    <a:pt x="13170" y="1202858"/>
                  </a:lnTo>
                  <a:lnTo>
                    <a:pt x="8692" y="1253927"/>
                  </a:lnTo>
                  <a:lnTo>
                    <a:pt x="2959" y="1317732"/>
                  </a:lnTo>
                  <a:lnTo>
                    <a:pt x="2060" y="1343568"/>
                  </a:lnTo>
                  <a:lnTo>
                    <a:pt x="1951" y="1369584"/>
                  </a:lnTo>
                  <a:lnTo>
                    <a:pt x="2369" y="1395718"/>
                  </a:lnTo>
                  <a:lnTo>
                    <a:pt x="252" y="1434300"/>
                  </a:lnTo>
                  <a:lnTo>
                    <a:pt x="0" y="1447263"/>
                  </a:lnTo>
                  <a:lnTo>
                    <a:pt x="549" y="1473427"/>
                  </a:lnTo>
                  <a:lnTo>
                    <a:pt x="297" y="1486390"/>
                  </a:lnTo>
                  <a:lnTo>
                    <a:pt x="319" y="1538475"/>
                  </a:lnTo>
                  <a:lnTo>
                    <a:pt x="3949" y="1591374"/>
                  </a:lnTo>
                  <a:lnTo>
                    <a:pt x="13845" y="1632670"/>
                  </a:lnTo>
                  <a:lnTo>
                    <a:pt x="24273" y="1687105"/>
                  </a:lnTo>
                  <a:lnTo>
                    <a:pt x="40691" y="1729873"/>
                  </a:lnTo>
                  <a:lnTo>
                    <a:pt x="60160" y="1773331"/>
                  </a:lnTo>
                  <a:lnTo>
                    <a:pt x="82544" y="1817447"/>
                  </a:lnTo>
                  <a:lnTo>
                    <a:pt x="107702" y="1862190"/>
                  </a:lnTo>
                  <a:lnTo>
                    <a:pt x="135496" y="1907528"/>
                  </a:lnTo>
                  <a:lnTo>
                    <a:pt x="164108" y="1953051"/>
                  </a:lnTo>
                  <a:lnTo>
                    <a:pt x="196462" y="1986399"/>
                  </a:lnTo>
                  <a:lnTo>
                    <a:pt x="229730" y="2019954"/>
                  </a:lnTo>
                  <a:lnTo>
                    <a:pt x="261084" y="2066096"/>
                  </a:lnTo>
                  <a:lnTo>
                    <a:pt x="296090" y="2100043"/>
                  </a:lnTo>
                  <a:lnTo>
                    <a:pt x="331920" y="2134176"/>
                  </a:lnTo>
                  <a:lnTo>
                    <a:pt x="368545" y="2168489"/>
                  </a:lnTo>
                  <a:lnTo>
                    <a:pt x="405933" y="2202975"/>
                  </a:lnTo>
                  <a:lnTo>
                    <a:pt x="446854" y="2225238"/>
                  </a:lnTo>
                  <a:lnTo>
                    <a:pt x="525183" y="2295011"/>
                  </a:lnTo>
                  <a:lnTo>
                    <a:pt x="611685" y="2340590"/>
                  </a:lnTo>
                  <a:lnTo>
                    <a:pt x="884024" y="2480227"/>
                  </a:lnTo>
                  <a:lnTo>
                    <a:pt x="1083607" y="2525309"/>
                  </a:lnTo>
                  <a:lnTo>
                    <a:pt x="1037765" y="2501934"/>
                  </a:lnTo>
                  <a:lnTo>
                    <a:pt x="989242" y="2490974"/>
                  </a:lnTo>
                  <a:lnTo>
                    <a:pt x="943633" y="2467651"/>
                  </a:lnTo>
                  <a:lnTo>
                    <a:pt x="895344" y="2456744"/>
                  </a:lnTo>
                  <a:lnTo>
                    <a:pt x="627815" y="2318194"/>
                  </a:lnTo>
                  <a:lnTo>
                    <a:pt x="543157" y="2273031"/>
                  </a:lnTo>
                  <a:lnTo>
                    <a:pt x="504493" y="2238257"/>
                  </a:lnTo>
                  <a:lnTo>
                    <a:pt x="463655" y="2216013"/>
                  </a:lnTo>
                  <a:lnTo>
                    <a:pt x="389589" y="2147203"/>
                  </a:lnTo>
                  <a:lnTo>
                    <a:pt x="353632" y="2113041"/>
                  </a:lnTo>
                  <a:lnTo>
                    <a:pt x="318440" y="2079051"/>
                  </a:lnTo>
                  <a:lnTo>
                    <a:pt x="284046" y="2045243"/>
                  </a:lnTo>
                  <a:lnTo>
                    <a:pt x="250487" y="2011622"/>
                  </a:lnTo>
                  <a:lnTo>
                    <a:pt x="220595" y="1965810"/>
                  </a:lnTo>
                  <a:lnTo>
                    <a:pt x="188809" y="1932590"/>
                  </a:lnTo>
                  <a:lnTo>
                    <a:pt x="160760" y="1887195"/>
                  </a:lnTo>
                  <a:lnTo>
                    <a:pt x="131100" y="1854455"/>
                  </a:lnTo>
                  <a:lnTo>
                    <a:pt x="106851" y="1809918"/>
                  </a:lnTo>
                  <a:lnTo>
                    <a:pt x="85331" y="1765997"/>
                  </a:lnTo>
                  <a:lnTo>
                    <a:pt x="66655" y="1722718"/>
                  </a:lnTo>
                  <a:lnTo>
                    <a:pt x="50939" y="1680109"/>
                  </a:lnTo>
                  <a:lnTo>
                    <a:pt x="41097" y="1625806"/>
                  </a:lnTo>
                  <a:lnTo>
                    <a:pt x="31648" y="1584611"/>
                  </a:lnTo>
                  <a:lnTo>
                    <a:pt x="28303" y="1531776"/>
                  </a:lnTo>
                  <a:lnTo>
                    <a:pt x="25583" y="1492102"/>
                  </a:lnTo>
                  <a:lnTo>
                    <a:pt x="28633" y="1466751"/>
                  </a:lnTo>
                  <a:lnTo>
                    <a:pt x="28084" y="1440587"/>
                  </a:lnTo>
                  <a:lnTo>
                    <a:pt x="28336" y="1427623"/>
                  </a:lnTo>
                  <a:lnTo>
                    <a:pt x="28050" y="1401519"/>
                  </a:lnTo>
                  <a:lnTo>
                    <a:pt x="31329" y="1337160"/>
                  </a:lnTo>
                  <a:lnTo>
                    <a:pt x="31043" y="1311055"/>
                  </a:lnTo>
                  <a:lnTo>
                    <a:pt x="33960" y="1259634"/>
                  </a:lnTo>
                  <a:lnTo>
                    <a:pt x="41285" y="1196189"/>
                  </a:lnTo>
                  <a:lnTo>
                    <a:pt x="47440" y="1145500"/>
                  </a:lnTo>
                  <a:lnTo>
                    <a:pt x="55236" y="1095181"/>
                  </a:lnTo>
                  <a:lnTo>
                    <a:pt x="64690" y="1045236"/>
                  </a:lnTo>
                  <a:lnTo>
                    <a:pt x="75816" y="995670"/>
                  </a:lnTo>
                  <a:lnTo>
                    <a:pt x="88631" y="946484"/>
                  </a:lnTo>
                  <a:lnTo>
                    <a:pt x="103148" y="897684"/>
                  </a:lnTo>
                  <a:lnTo>
                    <a:pt x="119385" y="849272"/>
                  </a:lnTo>
                  <a:lnTo>
                    <a:pt x="137355" y="801251"/>
                  </a:lnTo>
                  <a:lnTo>
                    <a:pt x="157075" y="753625"/>
                  </a:lnTo>
                  <a:lnTo>
                    <a:pt x="178560" y="706399"/>
                  </a:lnTo>
                  <a:lnTo>
                    <a:pt x="199027" y="671962"/>
                  </a:lnTo>
                  <a:lnTo>
                    <a:pt x="226980" y="626196"/>
                  </a:lnTo>
                  <a:lnTo>
                    <a:pt x="259654" y="568477"/>
                  </a:lnTo>
                  <a:lnTo>
                    <a:pt x="288666" y="535970"/>
                  </a:lnTo>
                  <a:lnTo>
                    <a:pt x="322422" y="491515"/>
                  </a:lnTo>
                  <a:lnTo>
                    <a:pt x="358138" y="447503"/>
                  </a:lnTo>
                  <a:lnTo>
                    <a:pt x="393026" y="416324"/>
                  </a:lnTo>
                  <a:lnTo>
                    <a:pt x="429899" y="385593"/>
                  </a:lnTo>
                  <a:lnTo>
                    <a:pt x="468767" y="355313"/>
                  </a:lnTo>
                  <a:lnTo>
                    <a:pt x="506846" y="337874"/>
                  </a:lnTo>
                  <a:lnTo>
                    <a:pt x="549743" y="308504"/>
                  </a:lnTo>
                  <a:lnTo>
                    <a:pt x="591876" y="291981"/>
                  </a:lnTo>
                  <a:lnTo>
                    <a:pt x="636053" y="275920"/>
                  </a:lnTo>
                  <a:lnTo>
                    <a:pt x="682289" y="260324"/>
                  </a:lnTo>
                  <a:lnTo>
                    <a:pt x="730595" y="245195"/>
                  </a:lnTo>
                  <a:lnTo>
                    <a:pt x="778185" y="242925"/>
                  </a:lnTo>
                  <a:lnTo>
                    <a:pt x="827870" y="241128"/>
                  </a:lnTo>
                  <a:lnTo>
                    <a:pt x="879939" y="226850"/>
                  </a:lnTo>
                  <a:lnTo>
                    <a:pt x="1179938" y="216495"/>
                  </a:lnTo>
                  <a:lnTo>
                    <a:pt x="1227777" y="227301"/>
                  </a:lnTo>
                  <a:lnTo>
                    <a:pt x="1380587" y="222758"/>
                  </a:lnTo>
                  <a:lnTo>
                    <a:pt x="1434611" y="234961"/>
                  </a:lnTo>
                  <a:lnTo>
                    <a:pt x="1469411" y="229802"/>
                  </a:lnTo>
                  <a:lnTo>
                    <a:pt x="1501677" y="237090"/>
                  </a:lnTo>
                  <a:lnTo>
                    <a:pt x="1536215" y="231872"/>
                  </a:lnTo>
                  <a:lnTo>
                    <a:pt x="1569436" y="226356"/>
                  </a:lnTo>
                  <a:lnTo>
                    <a:pt x="1618552" y="224431"/>
                  </a:lnTo>
                  <a:lnTo>
                    <a:pt x="1670234" y="210064"/>
                  </a:lnTo>
                  <a:lnTo>
                    <a:pt x="1718648" y="207981"/>
                  </a:lnTo>
                  <a:lnTo>
                    <a:pt x="1769159" y="193350"/>
                  </a:lnTo>
                  <a:lnTo>
                    <a:pt x="1818732" y="178508"/>
                  </a:lnTo>
                  <a:lnTo>
                    <a:pt x="1864338" y="175789"/>
                  </a:lnTo>
                  <a:lnTo>
                    <a:pt x="1912077" y="160533"/>
                  </a:lnTo>
                  <a:lnTo>
                    <a:pt x="1957019" y="157665"/>
                  </a:lnTo>
                  <a:lnTo>
                    <a:pt x="2004759" y="142408"/>
                  </a:lnTo>
                  <a:lnTo>
                    <a:pt x="2049701" y="139540"/>
                  </a:lnTo>
                  <a:lnTo>
                    <a:pt x="2097441" y="124284"/>
                  </a:lnTo>
                  <a:lnTo>
                    <a:pt x="2144987" y="122004"/>
                  </a:lnTo>
                  <a:lnTo>
                    <a:pt x="2194939" y="107247"/>
                  </a:lnTo>
                  <a:lnTo>
                    <a:pt x="2241723" y="104795"/>
                  </a:lnTo>
                  <a:lnTo>
                    <a:pt x="2388481" y="59825"/>
                  </a:lnTo>
                  <a:lnTo>
                    <a:pt x="2434016" y="57091"/>
                  </a:lnTo>
                  <a:lnTo>
                    <a:pt x="2529943" y="26679"/>
                  </a:lnTo>
                  <a:lnTo>
                    <a:pt x="2651603" y="54160"/>
                  </a:lnTo>
                  <a:lnTo>
                    <a:pt x="2639494" y="25385"/>
                  </a:lnTo>
                  <a:close/>
                </a:path>
                <a:path w="5996940" h="3313429">
                  <a:moveTo>
                    <a:pt x="4429782" y="3255113"/>
                  </a:moveTo>
                  <a:lnTo>
                    <a:pt x="4147881" y="3191437"/>
                  </a:lnTo>
                  <a:lnTo>
                    <a:pt x="4094072" y="3192302"/>
                  </a:lnTo>
                  <a:lnTo>
                    <a:pt x="4331391" y="3245908"/>
                  </a:lnTo>
                  <a:lnTo>
                    <a:pt x="4429782" y="3255113"/>
                  </a:lnTo>
                  <a:close/>
                </a:path>
                <a:path w="5996940" h="3313429">
                  <a:moveTo>
                    <a:pt x="4682202" y="3286091"/>
                  </a:moveTo>
                  <a:lnTo>
                    <a:pt x="4383861" y="3218701"/>
                  </a:lnTo>
                  <a:lnTo>
                    <a:pt x="4289854" y="3210486"/>
                  </a:lnTo>
                  <a:lnTo>
                    <a:pt x="4241113" y="3212496"/>
                  </a:lnTo>
                  <a:lnTo>
                    <a:pt x="4478883" y="3266204"/>
                  </a:lnTo>
                  <a:lnTo>
                    <a:pt x="4682202" y="3286091"/>
                  </a:lnTo>
                  <a:close/>
                </a:path>
                <a:path w="5996940" h="3313429">
                  <a:moveTo>
                    <a:pt x="4782809" y="3295796"/>
                  </a:moveTo>
                  <a:lnTo>
                    <a:pt x="4484467" y="3228406"/>
                  </a:lnTo>
                  <a:lnTo>
                    <a:pt x="4432568" y="3229703"/>
                  </a:lnTo>
                  <a:lnTo>
                    <a:pt x="4731304" y="3297182"/>
                  </a:lnTo>
                  <a:lnTo>
                    <a:pt x="4782809" y="3295796"/>
                  </a:lnTo>
                  <a:close/>
                </a:path>
                <a:path w="5996940" h="3313429">
                  <a:moveTo>
                    <a:pt x="4929429" y="3302875"/>
                  </a:moveTo>
                  <a:lnTo>
                    <a:pt x="4736888" y="3259383"/>
                  </a:lnTo>
                  <a:lnTo>
                    <a:pt x="4684989" y="3260680"/>
                  </a:lnTo>
                  <a:lnTo>
                    <a:pt x="4635624" y="3249529"/>
                  </a:lnTo>
                  <a:lnTo>
                    <a:pt x="4583329" y="3250737"/>
                  </a:lnTo>
                  <a:lnTo>
                    <a:pt x="4830037" y="3306464"/>
                  </a:lnTo>
                  <a:lnTo>
                    <a:pt x="4929429" y="3302875"/>
                  </a:lnTo>
                  <a:close/>
                </a:path>
                <a:path w="5996940" h="3313429">
                  <a:moveTo>
                    <a:pt x="5129288" y="1186706"/>
                  </a:moveTo>
                  <a:lnTo>
                    <a:pt x="4931433" y="1142013"/>
                  </a:lnTo>
                  <a:lnTo>
                    <a:pt x="5022070" y="1188527"/>
                  </a:lnTo>
                  <a:lnTo>
                    <a:pt x="5070102" y="1199376"/>
                  </a:lnTo>
                  <a:lnTo>
                    <a:pt x="5202070" y="1268246"/>
                  </a:lnTo>
                  <a:lnTo>
                    <a:pt x="5249463" y="1278951"/>
                  </a:lnTo>
                  <a:lnTo>
                    <a:pt x="5385756" y="1348797"/>
                  </a:lnTo>
                  <a:lnTo>
                    <a:pt x="5428591" y="1384513"/>
                  </a:lnTo>
                  <a:lnTo>
                    <a:pt x="5519022" y="1430980"/>
                  </a:lnTo>
                  <a:lnTo>
                    <a:pt x="5601476" y="1501684"/>
                  </a:lnTo>
                  <a:lnTo>
                    <a:pt x="5639160" y="1536236"/>
                  </a:lnTo>
                  <a:lnTo>
                    <a:pt x="5675149" y="1570406"/>
                  </a:lnTo>
                  <a:lnTo>
                    <a:pt x="5709439" y="1604191"/>
                  </a:lnTo>
                  <a:lnTo>
                    <a:pt x="5742028" y="1637592"/>
                  </a:lnTo>
                  <a:lnTo>
                    <a:pt x="5770113" y="1682996"/>
                  </a:lnTo>
                  <a:lnTo>
                    <a:pt x="5799287" y="1715626"/>
                  </a:lnTo>
                  <a:lnTo>
                    <a:pt x="5823951" y="1760257"/>
                  </a:lnTo>
                  <a:lnTo>
                    <a:pt x="5846900" y="1804501"/>
                  </a:lnTo>
                  <a:lnTo>
                    <a:pt x="5868130" y="1848356"/>
                  </a:lnTo>
                  <a:lnTo>
                    <a:pt x="5887637" y="1891822"/>
                  </a:lnTo>
                  <a:lnTo>
                    <a:pt x="5905418" y="1934899"/>
                  </a:lnTo>
                  <a:lnTo>
                    <a:pt x="5921470" y="1977584"/>
                  </a:lnTo>
                  <a:lnTo>
                    <a:pt x="5932991" y="2032267"/>
                  </a:lnTo>
                  <a:lnTo>
                    <a:pt x="5942776" y="2086557"/>
                  </a:lnTo>
                  <a:lnTo>
                    <a:pt x="5953619" y="2128066"/>
                  </a:lnTo>
                  <a:lnTo>
                    <a:pt x="5959921" y="2181569"/>
                  </a:lnTo>
                  <a:lnTo>
                    <a:pt x="5964477" y="2234678"/>
                  </a:lnTo>
                  <a:lnTo>
                    <a:pt x="5965843" y="2287067"/>
                  </a:lnTo>
                  <a:lnTo>
                    <a:pt x="5965354" y="2339036"/>
                  </a:lnTo>
                  <a:lnTo>
                    <a:pt x="5963012" y="2390587"/>
                  </a:lnTo>
                  <a:lnTo>
                    <a:pt x="5958815" y="2441719"/>
                  </a:lnTo>
                  <a:lnTo>
                    <a:pt x="5952763" y="2492432"/>
                  </a:lnTo>
                  <a:lnTo>
                    <a:pt x="5944858" y="2542726"/>
                  </a:lnTo>
                  <a:lnTo>
                    <a:pt x="5935098" y="2592601"/>
                  </a:lnTo>
                  <a:lnTo>
                    <a:pt x="5923483" y="2642057"/>
                  </a:lnTo>
                  <a:lnTo>
                    <a:pt x="5910015" y="2691095"/>
                  </a:lnTo>
                  <a:lnTo>
                    <a:pt x="5894692" y="2739714"/>
                  </a:lnTo>
                  <a:lnTo>
                    <a:pt x="5882094" y="2775928"/>
                  </a:lnTo>
                  <a:lnTo>
                    <a:pt x="5866237" y="2824426"/>
                  </a:lnTo>
                  <a:lnTo>
                    <a:pt x="5849194" y="2872656"/>
                  </a:lnTo>
                  <a:lnTo>
                    <a:pt x="5830242" y="2920455"/>
                  </a:lnTo>
                  <a:lnTo>
                    <a:pt x="5811454" y="2955271"/>
                  </a:lnTo>
                  <a:lnTo>
                    <a:pt x="5786510" y="3001716"/>
                  </a:lnTo>
                  <a:lnTo>
                    <a:pt x="5760281" y="3034852"/>
                  </a:lnTo>
                  <a:lnTo>
                    <a:pt x="5726447" y="3079289"/>
                  </a:lnTo>
                  <a:lnTo>
                    <a:pt x="5710040" y="3088603"/>
                  </a:lnTo>
                  <a:lnTo>
                    <a:pt x="5689254" y="3109948"/>
                  </a:lnTo>
                  <a:lnTo>
                    <a:pt x="5670213" y="3118667"/>
                  </a:lnTo>
                  <a:lnTo>
                    <a:pt x="5647847" y="3139654"/>
                  </a:lnTo>
                  <a:lnTo>
                    <a:pt x="5639463" y="3137761"/>
                  </a:lnTo>
                  <a:lnTo>
                    <a:pt x="5628543" y="3148314"/>
                  </a:lnTo>
                  <a:lnTo>
                    <a:pt x="5618150" y="3158986"/>
                  </a:lnTo>
                  <a:lnTo>
                    <a:pt x="5611345" y="3157449"/>
                  </a:lnTo>
                  <a:lnTo>
                    <a:pt x="5563441" y="3185688"/>
                  </a:lnTo>
                  <a:lnTo>
                    <a:pt x="5512376" y="3213214"/>
                  </a:lnTo>
                  <a:lnTo>
                    <a:pt x="5460949" y="3227637"/>
                  </a:lnTo>
                  <a:lnTo>
                    <a:pt x="5406361" y="3241346"/>
                  </a:lnTo>
                  <a:lnTo>
                    <a:pt x="5354176" y="3255599"/>
                  </a:lnTo>
                  <a:lnTo>
                    <a:pt x="5304340" y="3257362"/>
                  </a:lnTo>
                  <a:lnTo>
                    <a:pt x="5251277" y="3271415"/>
                  </a:lnTo>
                  <a:lnTo>
                    <a:pt x="4889043" y="3280733"/>
                  </a:lnTo>
                  <a:lnTo>
                    <a:pt x="4838845" y="3269394"/>
                  </a:lnTo>
                  <a:lnTo>
                    <a:pt x="4785595" y="3270385"/>
                  </a:lnTo>
                  <a:lnTo>
                    <a:pt x="4975967" y="3313387"/>
                  </a:lnTo>
                  <a:lnTo>
                    <a:pt x="5218425" y="3303055"/>
                  </a:lnTo>
                  <a:lnTo>
                    <a:pt x="5268763" y="3288385"/>
                  </a:lnTo>
                  <a:lnTo>
                    <a:pt x="5362770" y="3283580"/>
                  </a:lnTo>
                  <a:lnTo>
                    <a:pt x="5412003" y="3268661"/>
                  </a:lnTo>
                  <a:lnTo>
                    <a:pt x="5456226" y="3265630"/>
                  </a:lnTo>
                  <a:lnTo>
                    <a:pt x="5501628" y="3249846"/>
                  </a:lnTo>
                  <a:lnTo>
                    <a:pt x="5545142" y="3233635"/>
                  </a:lnTo>
                  <a:lnTo>
                    <a:pt x="5589297" y="3204549"/>
                  </a:lnTo>
                  <a:lnTo>
                    <a:pt x="5628226" y="3187302"/>
                  </a:lnTo>
                  <a:lnTo>
                    <a:pt x="5639014" y="3176719"/>
                  </a:lnTo>
                  <a:lnTo>
                    <a:pt x="5656738" y="3167703"/>
                  </a:lnTo>
                  <a:lnTo>
                    <a:pt x="5667526" y="3157120"/>
                  </a:lnTo>
                  <a:lnTo>
                    <a:pt x="5688718" y="3148886"/>
                  </a:lnTo>
                  <a:lnTo>
                    <a:pt x="5711391" y="3127968"/>
                  </a:lnTo>
                  <a:lnTo>
                    <a:pt x="5732484" y="3106693"/>
                  </a:lnTo>
                  <a:lnTo>
                    <a:pt x="5748935" y="3097389"/>
                  </a:lnTo>
                  <a:lnTo>
                    <a:pt x="5783812" y="3053187"/>
                  </a:lnTo>
                  <a:lnTo>
                    <a:pt x="5813816" y="3007884"/>
                  </a:lnTo>
                  <a:lnTo>
                    <a:pt x="5836807" y="2974018"/>
                  </a:lnTo>
                  <a:lnTo>
                    <a:pt x="5859040" y="2926960"/>
                  </a:lnTo>
                  <a:lnTo>
                    <a:pt x="5878377" y="2879248"/>
                  </a:lnTo>
                  <a:lnTo>
                    <a:pt x="5895474" y="2831030"/>
                  </a:lnTo>
                  <a:lnTo>
                    <a:pt x="5910991" y="2782455"/>
                  </a:lnTo>
                  <a:lnTo>
                    <a:pt x="5925586" y="2733672"/>
                  </a:lnTo>
                  <a:lnTo>
                    <a:pt x="5940909" y="2685054"/>
                  </a:lnTo>
                  <a:lnTo>
                    <a:pt x="5954378" y="2636016"/>
                  </a:lnTo>
                  <a:lnTo>
                    <a:pt x="5965992" y="2586560"/>
                  </a:lnTo>
                  <a:lnTo>
                    <a:pt x="5975752" y="2536684"/>
                  </a:lnTo>
                  <a:lnTo>
                    <a:pt x="5983658" y="2486390"/>
                  </a:lnTo>
                  <a:lnTo>
                    <a:pt x="5989709" y="2435677"/>
                  </a:lnTo>
                  <a:lnTo>
                    <a:pt x="5993906" y="2384545"/>
                  </a:lnTo>
                  <a:lnTo>
                    <a:pt x="5996249" y="2332995"/>
                  </a:lnTo>
                  <a:lnTo>
                    <a:pt x="5996737" y="2281025"/>
                  </a:lnTo>
                  <a:lnTo>
                    <a:pt x="5995371" y="2228637"/>
                  </a:lnTo>
                  <a:lnTo>
                    <a:pt x="5991685" y="2175724"/>
                  </a:lnTo>
                  <a:lnTo>
                    <a:pt x="5986339" y="2122437"/>
                  </a:lnTo>
                  <a:lnTo>
                    <a:pt x="5976542" y="2081164"/>
                  </a:lnTo>
                  <a:lnTo>
                    <a:pt x="5967895" y="2027131"/>
                  </a:lnTo>
                  <a:lnTo>
                    <a:pt x="5954809" y="1985115"/>
                  </a:lnTo>
                  <a:lnTo>
                    <a:pt x="5940086" y="1942730"/>
                  </a:lnTo>
                  <a:lnTo>
                    <a:pt x="5926532" y="1887588"/>
                  </a:lnTo>
                  <a:lnTo>
                    <a:pt x="5908554" y="1844467"/>
                  </a:lnTo>
                  <a:lnTo>
                    <a:pt x="5888958" y="1800981"/>
                  </a:lnTo>
                  <a:lnTo>
                    <a:pt x="5864951" y="1769518"/>
                  </a:lnTo>
                  <a:lnTo>
                    <a:pt x="5842135" y="1725305"/>
                  </a:lnTo>
                  <a:lnTo>
                    <a:pt x="5817718" y="1680729"/>
                  </a:lnTo>
                  <a:lnTo>
                    <a:pt x="5788907" y="1648181"/>
                  </a:lnTo>
                  <a:lnTo>
                    <a:pt x="5761304" y="1602887"/>
                  </a:lnTo>
                  <a:lnTo>
                    <a:pt x="5729320" y="1569622"/>
                  </a:lnTo>
                  <a:lnTo>
                    <a:pt x="5695757" y="1536001"/>
                  </a:lnTo>
                  <a:lnTo>
                    <a:pt x="5660621" y="1502024"/>
                  </a:lnTo>
                  <a:lnTo>
                    <a:pt x="5623919" y="1467694"/>
                  </a:lnTo>
                  <a:lnTo>
                    <a:pt x="5579457" y="1444631"/>
                  </a:lnTo>
                  <a:lnTo>
                    <a:pt x="5493698" y="1373179"/>
                  </a:lnTo>
                  <a:lnTo>
                    <a:pt x="5216591" y="1232466"/>
                  </a:lnTo>
                  <a:lnTo>
                    <a:pt x="5129288" y="1186706"/>
                  </a:lnTo>
                  <a:close/>
                </a:path>
                <a:path w="5996940" h="3313429">
                  <a:moveTo>
                    <a:pt x="4990774" y="1129378"/>
                  </a:moveTo>
                  <a:lnTo>
                    <a:pt x="4744004" y="1073636"/>
                  </a:lnTo>
                  <a:lnTo>
                    <a:pt x="4789522" y="1096938"/>
                  </a:lnTo>
                  <a:lnTo>
                    <a:pt x="4837801" y="1107844"/>
                  </a:lnTo>
                  <a:lnTo>
                    <a:pt x="4883240" y="1131128"/>
                  </a:lnTo>
                  <a:lnTo>
                    <a:pt x="5081317" y="1175870"/>
                  </a:lnTo>
                  <a:lnTo>
                    <a:pt x="4990774" y="1129378"/>
                  </a:lnTo>
                  <a:close/>
                </a:path>
                <a:path w="5996940" h="3313429">
                  <a:moveTo>
                    <a:pt x="4851667" y="1071916"/>
                  </a:moveTo>
                  <a:lnTo>
                    <a:pt x="4556048" y="1005140"/>
                  </a:lnTo>
                  <a:lnTo>
                    <a:pt x="4601672" y="1028466"/>
                  </a:lnTo>
                  <a:lnTo>
                    <a:pt x="4650075" y="1039400"/>
                  </a:lnTo>
                  <a:lnTo>
                    <a:pt x="4695655" y="1062715"/>
                  </a:lnTo>
                  <a:lnTo>
                    <a:pt x="4942605" y="1118497"/>
                  </a:lnTo>
                  <a:lnTo>
                    <a:pt x="4851667" y="1071916"/>
                  </a:lnTo>
                  <a:close/>
                </a:path>
                <a:path w="5996940" h="3313429">
                  <a:moveTo>
                    <a:pt x="4757667" y="1037663"/>
                  </a:moveTo>
                  <a:lnTo>
                    <a:pt x="4413494" y="959920"/>
                  </a:lnTo>
                  <a:lnTo>
                    <a:pt x="4459156" y="983254"/>
                  </a:lnTo>
                  <a:lnTo>
                    <a:pt x="4803301" y="1060991"/>
                  </a:lnTo>
                  <a:lnTo>
                    <a:pt x="4757667" y="1037663"/>
                  </a:lnTo>
                  <a:close/>
                </a:path>
                <a:path w="5996940" h="3313429">
                  <a:moveTo>
                    <a:pt x="4663404" y="1003350"/>
                  </a:moveTo>
                  <a:lnTo>
                    <a:pt x="4171159" y="892161"/>
                  </a:lnTo>
                  <a:lnTo>
                    <a:pt x="4244219" y="921684"/>
                  </a:lnTo>
                  <a:lnTo>
                    <a:pt x="4709169" y="1026708"/>
                  </a:lnTo>
                  <a:lnTo>
                    <a:pt x="4663404" y="1003350"/>
                  </a:lnTo>
                  <a:close/>
                </a:path>
                <a:path w="5996940" h="3313429">
                  <a:moveTo>
                    <a:pt x="4568877" y="968978"/>
                  </a:moveTo>
                  <a:lnTo>
                    <a:pt x="3837835" y="803849"/>
                  </a:lnTo>
                  <a:lnTo>
                    <a:pt x="3935156" y="838852"/>
                  </a:lnTo>
                  <a:lnTo>
                    <a:pt x="4614774" y="992366"/>
                  </a:lnTo>
                  <a:lnTo>
                    <a:pt x="4568877" y="968978"/>
                  </a:lnTo>
                  <a:close/>
                </a:path>
                <a:path w="5996940" h="3313429">
                  <a:moveTo>
                    <a:pt x="4376235" y="912444"/>
                  </a:moveTo>
                  <a:lnTo>
                    <a:pt x="3485831" y="711317"/>
                  </a:lnTo>
                  <a:lnTo>
                    <a:pt x="3533833" y="735180"/>
                  </a:lnTo>
                  <a:lnTo>
                    <a:pt x="4422395" y="935891"/>
                  </a:lnTo>
                  <a:lnTo>
                    <a:pt x="4376235" y="912444"/>
                  </a:lnTo>
                  <a:close/>
                </a:path>
                <a:path w="5996940" h="3313429">
                  <a:moveTo>
                    <a:pt x="3949170" y="802957"/>
                  </a:moveTo>
                  <a:lnTo>
                    <a:pt x="3286156" y="653194"/>
                  </a:lnTo>
                  <a:lnTo>
                    <a:pt x="3333892" y="676996"/>
                  </a:lnTo>
                  <a:lnTo>
                    <a:pt x="4182375" y="868654"/>
                  </a:lnTo>
                  <a:lnTo>
                    <a:pt x="3949170" y="802957"/>
                  </a:lnTo>
                  <a:close/>
                </a:path>
                <a:path w="5996940" h="3313429">
                  <a:moveTo>
                    <a:pt x="3750921" y="745156"/>
                  </a:moveTo>
                  <a:lnTo>
                    <a:pt x="3137880" y="606681"/>
                  </a:lnTo>
                  <a:lnTo>
                    <a:pt x="3185319" y="630416"/>
                  </a:lnTo>
                  <a:lnTo>
                    <a:pt x="3798669" y="768962"/>
                  </a:lnTo>
                  <a:lnTo>
                    <a:pt x="3750921" y="745156"/>
                  </a:lnTo>
                  <a:close/>
                </a:path>
                <a:path w="5996940" h="3313429">
                  <a:moveTo>
                    <a:pt x="3449108" y="663962"/>
                  </a:moveTo>
                  <a:lnTo>
                    <a:pt x="3040730" y="571716"/>
                  </a:lnTo>
                  <a:lnTo>
                    <a:pt x="3087807" y="595370"/>
                  </a:lnTo>
                  <a:lnTo>
                    <a:pt x="3497047" y="687810"/>
                  </a:lnTo>
                  <a:lnTo>
                    <a:pt x="3449108" y="663962"/>
                  </a:lnTo>
                  <a:close/>
                </a:path>
                <a:path w="5996940" h="3313429">
                  <a:moveTo>
                    <a:pt x="3249703" y="605900"/>
                  </a:moveTo>
                  <a:lnTo>
                    <a:pt x="2893729" y="525491"/>
                  </a:lnTo>
                  <a:lnTo>
                    <a:pt x="2940806" y="549145"/>
                  </a:lnTo>
                  <a:lnTo>
                    <a:pt x="3297372" y="629687"/>
                  </a:lnTo>
                  <a:lnTo>
                    <a:pt x="3249703" y="605900"/>
                  </a:lnTo>
                  <a:close/>
                </a:path>
                <a:path w="5996940" h="3313429">
                  <a:moveTo>
                    <a:pt x="3101821" y="559476"/>
                  </a:moveTo>
                  <a:lnTo>
                    <a:pt x="2746631" y="479244"/>
                  </a:lnTo>
                  <a:lnTo>
                    <a:pt x="2794113" y="502990"/>
                  </a:lnTo>
                  <a:lnTo>
                    <a:pt x="3149096" y="583174"/>
                  </a:lnTo>
                  <a:lnTo>
                    <a:pt x="3101821" y="559476"/>
                  </a:lnTo>
                  <a:close/>
                </a:path>
                <a:path w="5996940" h="3313429">
                  <a:moveTo>
                    <a:pt x="3005100" y="524608"/>
                  </a:moveTo>
                  <a:lnTo>
                    <a:pt x="2595892" y="432175"/>
                  </a:lnTo>
                  <a:lnTo>
                    <a:pt x="2644498" y="456174"/>
                  </a:lnTo>
                  <a:lnTo>
                    <a:pt x="3051946" y="548210"/>
                  </a:lnTo>
                  <a:lnTo>
                    <a:pt x="3005100" y="524608"/>
                  </a:lnTo>
                  <a:close/>
                </a:path>
                <a:path w="5996940" h="3313429">
                  <a:moveTo>
                    <a:pt x="2651603" y="54160"/>
                  </a:moveTo>
                  <a:lnTo>
                    <a:pt x="2614230" y="45718"/>
                  </a:lnTo>
                  <a:lnTo>
                    <a:pt x="2629178" y="75135"/>
                  </a:lnTo>
                  <a:lnTo>
                    <a:pt x="2630430" y="101457"/>
                  </a:lnTo>
                  <a:lnTo>
                    <a:pt x="2617985" y="124686"/>
                  </a:lnTo>
                  <a:lnTo>
                    <a:pt x="2591844" y="144821"/>
                  </a:lnTo>
                  <a:lnTo>
                    <a:pt x="2554695" y="175490"/>
                  </a:lnTo>
                  <a:lnTo>
                    <a:pt x="2515703" y="205742"/>
                  </a:lnTo>
                  <a:lnTo>
                    <a:pt x="2476183" y="235875"/>
                  </a:lnTo>
                  <a:lnTo>
                    <a:pt x="2437454" y="266187"/>
                  </a:lnTo>
                  <a:lnTo>
                    <a:pt x="2428586" y="264184"/>
                  </a:lnTo>
                  <a:lnTo>
                    <a:pt x="2404201" y="284715"/>
                  </a:lnTo>
                  <a:lnTo>
                    <a:pt x="2392535" y="295100"/>
                  </a:lnTo>
                  <a:lnTo>
                    <a:pt x="2381264" y="305574"/>
                  </a:lnTo>
                  <a:lnTo>
                    <a:pt x="2372528" y="303601"/>
                  </a:lnTo>
                  <a:lnTo>
                    <a:pt x="2360467" y="313897"/>
                  </a:lnTo>
                  <a:lnTo>
                    <a:pt x="2347616" y="324014"/>
                  </a:lnTo>
                  <a:lnTo>
                    <a:pt x="2285851" y="362142"/>
                  </a:lnTo>
                  <a:lnTo>
                    <a:pt x="2904944" y="501985"/>
                  </a:lnTo>
                  <a:lnTo>
                    <a:pt x="2858002" y="478361"/>
                  </a:lnTo>
                  <a:lnTo>
                    <a:pt x="2757847" y="455738"/>
                  </a:lnTo>
                  <a:lnTo>
                    <a:pt x="2709488" y="431795"/>
                  </a:lnTo>
                  <a:lnTo>
                    <a:pt x="2553322" y="396519"/>
                  </a:lnTo>
                  <a:lnTo>
                    <a:pt x="2504963" y="372576"/>
                  </a:lnTo>
                  <a:lnTo>
                    <a:pt x="2367295" y="341479"/>
                  </a:lnTo>
                  <a:lnTo>
                    <a:pt x="2412214" y="312565"/>
                  </a:lnTo>
                  <a:lnTo>
                    <a:pt x="2459931" y="271264"/>
                  </a:lnTo>
                  <a:lnTo>
                    <a:pt x="2497091" y="253618"/>
                  </a:lnTo>
                  <a:lnTo>
                    <a:pt x="2536786" y="223524"/>
                  </a:lnTo>
                  <a:lnTo>
                    <a:pt x="2575954" y="193312"/>
                  </a:lnTo>
                  <a:lnTo>
                    <a:pt x="2614332" y="162921"/>
                  </a:lnTo>
                  <a:lnTo>
                    <a:pt x="2648320" y="131538"/>
                  </a:lnTo>
                  <a:lnTo>
                    <a:pt x="2663080" y="95813"/>
                  </a:lnTo>
                  <a:lnTo>
                    <a:pt x="2657658" y="68548"/>
                  </a:lnTo>
                  <a:lnTo>
                    <a:pt x="2651603" y="54160"/>
                  </a:lnTo>
                  <a:close/>
                </a:path>
              </a:pathLst>
            </a:custGeom>
            <a:solidFill>
              <a:srgbClr val="004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 rot="1020000">
            <a:off x="6005606" y="7037953"/>
            <a:ext cx="4843968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3075" spc="-652" baseline="9485" dirty="0">
                <a:solidFill>
                  <a:srgbClr val="004279"/>
                </a:solidFill>
                <a:latin typeface="Arial MT"/>
                <a:cs typeface="Arial MT"/>
              </a:rPr>
              <a:t>¿</a:t>
            </a:r>
            <a:r>
              <a:rPr sz="3075" spc="-300" baseline="8130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3075" spc="-262" baseline="8130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3075" spc="-202" baseline="8130" dirty="0">
                <a:solidFill>
                  <a:srgbClr val="004279"/>
                </a:solidFill>
                <a:latin typeface="Arial MT"/>
                <a:cs typeface="Arial MT"/>
              </a:rPr>
              <a:t>á</a:t>
            </a:r>
            <a:r>
              <a:rPr sz="3075" spc="-240" baseline="6775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3075" spc="-262" baseline="677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3075" spc="-202" baseline="6775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3075" spc="-412" baseline="6775" dirty="0">
                <a:solidFill>
                  <a:srgbClr val="004279"/>
                </a:solidFill>
                <a:latin typeface="Arial MT"/>
                <a:cs typeface="Arial MT"/>
              </a:rPr>
              <a:t> s</a:t>
            </a:r>
            <a:r>
              <a:rPr sz="3075" spc="-262" baseline="54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3075" spc="-52" baseline="5420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3075" spc="-412" baseline="542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240" baseline="5420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3075" spc="-262" baseline="54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3075" spc="-202" baseline="4065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3075" spc="-412" baseline="406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112" baseline="4065" dirty="0">
                <a:solidFill>
                  <a:srgbClr val="004279"/>
                </a:solidFill>
                <a:latin typeface="Arial MT"/>
                <a:cs typeface="Arial MT"/>
              </a:rPr>
              <a:t>b</a:t>
            </a:r>
            <a:r>
              <a:rPr sz="3075" spc="-277" baseline="406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3075" spc="-262" baseline="2710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3075" spc="-277" baseline="27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3075" spc="112" baseline="2710" dirty="0">
                <a:solidFill>
                  <a:srgbClr val="004279"/>
                </a:solidFill>
                <a:latin typeface="Arial MT"/>
                <a:cs typeface="Arial MT"/>
              </a:rPr>
              <a:t>f</a:t>
            </a:r>
            <a:r>
              <a:rPr sz="3075" spc="-240" baseline="135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3075" spc="-172" baseline="1355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3075" spc="-240" baseline="135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3075" spc="-262" baseline="1355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3075" spc="-202" baseline="1355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3075" spc="-412" baseline="135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2050" spc="-70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2050" spc="-4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2050" spc="-27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2050" spc="-18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3075" spc="-412" baseline="-1355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3075" spc="15" baseline="-1355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3075" spc="-67" baseline="-135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3075" spc="-412" baseline="-135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30" baseline="-2710" dirty="0">
                <a:solidFill>
                  <a:srgbClr val="004279"/>
                </a:solidFill>
                <a:latin typeface="Arial MT"/>
                <a:cs typeface="Arial MT"/>
              </a:rPr>
              <a:t>v</a:t>
            </a:r>
            <a:r>
              <a:rPr sz="3075" spc="-277" baseline="-271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3075" spc="-240" baseline="-2710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3075" spc="-262" baseline="-2710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3075" spc="-262" baseline="-406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3075" spc="-202" baseline="-406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3075" spc="-60" baseline="-406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3075" spc="-240" baseline="-406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3075" spc="-202" baseline="-54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3075" spc="-120" baseline="-5420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3075" spc="-262" baseline="-54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3075" spc="-270" baseline="-5420" dirty="0">
                <a:solidFill>
                  <a:srgbClr val="004279"/>
                </a:solidFill>
                <a:latin typeface="Arial MT"/>
                <a:cs typeface="Arial MT"/>
              </a:rPr>
              <a:t>?</a:t>
            </a:r>
            <a:endParaRPr sz="3075" baseline="-542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 rot="1080000">
            <a:off x="5709731" y="7326741"/>
            <a:ext cx="5237774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spc="-240" baseline="1424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2925" spc="-225" baseline="1424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44" baseline="1424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-345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352" baseline="1424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-44" baseline="1424" dirty="0">
                <a:solidFill>
                  <a:srgbClr val="61614E"/>
                </a:solidFill>
                <a:latin typeface="Arial MT"/>
                <a:cs typeface="Arial MT"/>
              </a:rPr>
              <a:t>u</a:t>
            </a:r>
            <a:r>
              <a:rPr sz="2925" spc="-345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20" baseline="1424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2925" spc="-150" baseline="1424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15" baseline="1424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37" baseline="1424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925" spc="-187" baseline="1424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120" baseline="1424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2925" spc="-187" baseline="1424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120" baseline="1424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2925" spc="-150" baseline="1424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120" baseline="1424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2925" spc="-187" baseline="1424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135" baseline="1424" dirty="0">
                <a:solidFill>
                  <a:srgbClr val="61614E"/>
                </a:solidFill>
                <a:latin typeface="Arial MT"/>
                <a:cs typeface="Arial MT"/>
              </a:rPr>
              <a:t>ó</a:t>
            </a:r>
            <a:r>
              <a:rPr sz="2925" spc="-44" baseline="1424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-345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217" baseline="1424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44" baseline="1424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-345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37" baseline="1424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925" spc="-150" baseline="1424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-1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950" spc="-14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950" spc="-10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-13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950" spc="-22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10" dirty="0">
                <a:solidFill>
                  <a:srgbClr val="61614E"/>
                </a:solidFill>
                <a:latin typeface="Arial MT"/>
                <a:cs typeface="Arial MT"/>
              </a:rPr>
              <a:t>v</a:t>
            </a:r>
            <a:r>
              <a:rPr sz="1950" spc="-15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950" spc="-120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1950" spc="-135" dirty="0">
                <a:solidFill>
                  <a:srgbClr val="61614E"/>
                </a:solidFill>
                <a:latin typeface="Arial MT"/>
                <a:cs typeface="Arial MT"/>
              </a:rPr>
              <a:t>un</a:t>
            </a:r>
            <a:r>
              <a:rPr sz="1950" spc="25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1950" spc="-10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-1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950" spc="-12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950" spc="-10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-23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950" spc="30" dirty="0">
                <a:solidFill>
                  <a:srgbClr val="61614E"/>
                </a:solidFill>
                <a:latin typeface="Arial MT"/>
                <a:cs typeface="Arial MT"/>
              </a:rPr>
              <a:t>,</a:t>
            </a:r>
            <a:r>
              <a:rPr sz="1950" spc="-22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120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1950" spc="-15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950" spc="-13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950" spc="-22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26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950" spc="-14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950" spc="-135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1950" spc="-12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950" spc="-15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950" spc="-1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950" spc="-13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 rot="1080000">
            <a:off x="5563764" y="7553133"/>
            <a:ext cx="5382392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spc="-172" baseline="1424" dirty="0">
                <a:solidFill>
                  <a:srgbClr val="61614E"/>
                </a:solidFill>
                <a:latin typeface="Arial MT"/>
                <a:cs typeface="Arial MT"/>
              </a:rPr>
              <a:t>rompen</a:t>
            </a:r>
            <a:r>
              <a:rPr sz="2925" spc="-345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27" baseline="1424" dirty="0">
                <a:solidFill>
                  <a:srgbClr val="61614E"/>
                </a:solidFill>
                <a:latin typeface="Arial MT"/>
                <a:cs typeface="Arial MT"/>
              </a:rPr>
              <a:t>con</a:t>
            </a:r>
            <a:r>
              <a:rPr sz="2925" spc="-337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89" baseline="1424" dirty="0">
                <a:solidFill>
                  <a:srgbClr val="61614E"/>
                </a:solidFill>
                <a:latin typeface="Arial MT"/>
                <a:cs typeface="Arial MT"/>
              </a:rPr>
              <a:t>la</a:t>
            </a:r>
            <a:r>
              <a:rPr sz="2925" spc="-345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20" baseline="1424" dirty="0">
                <a:solidFill>
                  <a:srgbClr val="61614E"/>
                </a:solidFill>
                <a:latin typeface="Arial MT"/>
                <a:cs typeface="Arial MT"/>
              </a:rPr>
              <a:t>idea</a:t>
            </a:r>
            <a:r>
              <a:rPr sz="2925" spc="-337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67" baseline="1424" dirty="0">
                <a:solidFill>
                  <a:srgbClr val="61614E"/>
                </a:solidFill>
                <a:latin typeface="Arial MT"/>
                <a:cs typeface="Arial MT"/>
              </a:rPr>
              <a:t>de</a:t>
            </a:r>
            <a:r>
              <a:rPr sz="2925" spc="-337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04" baseline="1424" dirty="0">
                <a:solidFill>
                  <a:srgbClr val="61614E"/>
                </a:solidFill>
                <a:latin typeface="Arial MT"/>
                <a:cs typeface="Arial MT"/>
              </a:rPr>
              <a:t>inactiv</a:t>
            </a:r>
            <a:r>
              <a:rPr sz="1950" spc="-70" dirty="0">
                <a:solidFill>
                  <a:srgbClr val="61614E"/>
                </a:solidFill>
                <a:latin typeface="Arial MT"/>
                <a:cs typeface="Arial MT"/>
              </a:rPr>
              <a:t>idad</a:t>
            </a:r>
            <a:r>
              <a:rPr sz="1950" spc="-22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80" dirty="0">
                <a:solidFill>
                  <a:srgbClr val="61614E"/>
                </a:solidFill>
                <a:latin typeface="Arial MT"/>
                <a:cs typeface="Arial MT"/>
              </a:rPr>
              <a:t>que</a:t>
            </a:r>
            <a:r>
              <a:rPr sz="1950" spc="-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90" dirty="0">
                <a:solidFill>
                  <a:srgbClr val="61614E"/>
                </a:solidFill>
                <a:latin typeface="Arial MT"/>
                <a:cs typeface="Arial MT"/>
              </a:rPr>
              <a:t>puedan</a:t>
            </a:r>
            <a:r>
              <a:rPr sz="1950" spc="-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65" dirty="0">
                <a:solidFill>
                  <a:srgbClr val="61614E"/>
                </a:solidFill>
                <a:latin typeface="Arial MT"/>
                <a:cs typeface="Arial MT"/>
              </a:rPr>
              <a:t>percibir,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 rot="1080000">
            <a:off x="5387021" y="7779496"/>
            <a:ext cx="5587917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spc="-142" baseline="1424" dirty="0">
                <a:solidFill>
                  <a:srgbClr val="61614E"/>
                </a:solidFill>
                <a:latin typeface="Arial MT"/>
                <a:cs typeface="Arial MT"/>
              </a:rPr>
              <a:t>potenciando</a:t>
            </a:r>
            <a:r>
              <a:rPr sz="2925" spc="-345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27" baseline="1424" dirty="0">
                <a:solidFill>
                  <a:srgbClr val="61614E"/>
                </a:solidFill>
                <a:latin typeface="Arial MT"/>
                <a:cs typeface="Arial MT"/>
              </a:rPr>
              <a:t>un</a:t>
            </a:r>
            <a:r>
              <a:rPr sz="2925" spc="-345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79" baseline="1424" dirty="0">
                <a:solidFill>
                  <a:srgbClr val="61614E"/>
                </a:solidFill>
                <a:latin typeface="Arial MT"/>
                <a:cs typeface="Arial MT"/>
              </a:rPr>
              <a:t>sentimiento</a:t>
            </a:r>
            <a:r>
              <a:rPr sz="2925" spc="-337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67" baseline="1424" dirty="0">
                <a:solidFill>
                  <a:srgbClr val="61614E"/>
                </a:solidFill>
                <a:latin typeface="Arial MT"/>
                <a:cs typeface="Arial MT"/>
              </a:rPr>
              <a:t>de</a:t>
            </a:r>
            <a:r>
              <a:rPr sz="2925" spc="-345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70" dirty="0">
                <a:solidFill>
                  <a:srgbClr val="61614E"/>
                </a:solidFill>
                <a:latin typeface="Arial MT"/>
                <a:cs typeface="Arial MT"/>
              </a:rPr>
              <a:t>utilidad</a:t>
            </a:r>
            <a:r>
              <a:rPr sz="1950" spc="-22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4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950" spc="-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75" dirty="0">
                <a:solidFill>
                  <a:srgbClr val="61614E"/>
                </a:solidFill>
                <a:latin typeface="Arial MT"/>
                <a:cs typeface="Arial MT"/>
              </a:rPr>
              <a:t>integración</a:t>
            </a:r>
            <a:r>
              <a:rPr sz="1950" spc="-22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90" dirty="0">
                <a:solidFill>
                  <a:srgbClr val="61614E"/>
                </a:solidFill>
                <a:latin typeface="Arial MT"/>
                <a:cs typeface="Arial MT"/>
              </a:rPr>
              <a:t>en</a:t>
            </a:r>
            <a:r>
              <a:rPr sz="1950" spc="-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80" dirty="0">
                <a:solidFill>
                  <a:srgbClr val="61614E"/>
                </a:solidFill>
                <a:latin typeface="Arial MT"/>
                <a:cs typeface="Arial MT"/>
              </a:rPr>
              <a:t>el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 rot="1080000">
            <a:off x="5818103" y="8005884"/>
            <a:ext cx="4578241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spc="-179" baseline="1424" dirty="0">
                <a:solidFill>
                  <a:srgbClr val="61614E"/>
                </a:solidFill>
                <a:latin typeface="Arial MT"/>
                <a:cs typeface="Arial MT"/>
              </a:rPr>
              <a:t>medio,</a:t>
            </a:r>
            <a:r>
              <a:rPr sz="2925" spc="-337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12" baseline="1424" dirty="0">
                <a:solidFill>
                  <a:srgbClr val="61614E"/>
                </a:solidFill>
                <a:latin typeface="Arial MT"/>
                <a:cs typeface="Arial MT"/>
              </a:rPr>
              <a:t>favoreciend</a:t>
            </a:r>
            <a:r>
              <a:rPr sz="1950" spc="-7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950" spc="-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80" dirty="0">
                <a:solidFill>
                  <a:srgbClr val="61614E"/>
                </a:solidFill>
                <a:latin typeface="Arial MT"/>
                <a:cs typeface="Arial MT"/>
              </a:rPr>
              <a:t>el</a:t>
            </a:r>
            <a:r>
              <a:rPr sz="1950" spc="-22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110" dirty="0">
                <a:solidFill>
                  <a:srgbClr val="61614E"/>
                </a:solidFill>
                <a:latin typeface="Arial MT"/>
                <a:cs typeface="Arial MT"/>
              </a:rPr>
              <a:t>envejecimiento</a:t>
            </a:r>
            <a:r>
              <a:rPr sz="1950" spc="-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55" dirty="0">
                <a:solidFill>
                  <a:srgbClr val="61614E"/>
                </a:solidFill>
                <a:latin typeface="Arial MT"/>
                <a:cs typeface="Arial MT"/>
              </a:rPr>
              <a:t>activo</a:t>
            </a:r>
            <a:r>
              <a:rPr sz="1950" spc="-2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80" dirty="0">
                <a:solidFill>
                  <a:srgbClr val="61614E"/>
                </a:solidFill>
                <a:latin typeface="Arial MT"/>
                <a:cs typeface="Arial MT"/>
              </a:rPr>
              <a:t>y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 rot="1080000">
            <a:off x="5329829" y="8232291"/>
            <a:ext cx="540713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2925" spc="-135" baseline="1424" dirty="0">
                <a:solidFill>
                  <a:srgbClr val="61614E"/>
                </a:solidFill>
                <a:latin typeface="Arial MT"/>
                <a:cs typeface="Arial MT"/>
              </a:rPr>
              <a:t>fomentando</a:t>
            </a:r>
            <a:r>
              <a:rPr sz="2925" spc="-345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72" baseline="1424" dirty="0">
                <a:solidFill>
                  <a:srgbClr val="61614E"/>
                </a:solidFill>
                <a:latin typeface="Arial MT"/>
                <a:cs typeface="Arial MT"/>
              </a:rPr>
              <a:t>relaciones</a:t>
            </a:r>
            <a:r>
              <a:rPr sz="2925" spc="-345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57" baseline="1424" dirty="0">
                <a:solidFill>
                  <a:srgbClr val="61614E"/>
                </a:solidFill>
                <a:latin typeface="Arial MT"/>
                <a:cs typeface="Arial MT"/>
              </a:rPr>
              <a:t>inter</a:t>
            </a:r>
            <a:r>
              <a:rPr sz="1950" spc="-105" dirty="0">
                <a:solidFill>
                  <a:srgbClr val="61614E"/>
                </a:solidFill>
                <a:latin typeface="Arial MT"/>
                <a:cs typeface="Arial MT"/>
              </a:rPr>
              <a:t>generacionales.</a:t>
            </a:r>
            <a:r>
              <a:rPr sz="1950" spc="-22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110" dirty="0">
                <a:solidFill>
                  <a:srgbClr val="61614E"/>
                </a:solidFill>
                <a:latin typeface="Arial MT"/>
                <a:cs typeface="Arial MT"/>
              </a:rPr>
              <a:t>Nosotros</a:t>
            </a:r>
            <a:r>
              <a:rPr sz="1950" spc="-22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85" dirty="0">
                <a:solidFill>
                  <a:srgbClr val="61614E"/>
                </a:solidFill>
                <a:latin typeface="Arial MT"/>
                <a:cs typeface="Arial MT"/>
              </a:rPr>
              <a:t>lo</a:t>
            </a:r>
            <a:endParaRPr sz="195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 rot="1080000">
            <a:off x="6773843" y="8458657"/>
            <a:ext cx="2371059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1950" spc="-120" dirty="0">
                <a:solidFill>
                  <a:srgbClr val="61614E"/>
                </a:solidFill>
                <a:latin typeface="Arial MT"/>
                <a:cs typeface="Arial MT"/>
              </a:rPr>
              <a:t>ll</a:t>
            </a:r>
            <a:r>
              <a:rPr sz="1950" spc="-10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-275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1950" spc="-10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-275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1950" spc="-15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950" spc="-130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950" spc="-22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50" dirty="0">
                <a:solidFill>
                  <a:srgbClr val="61614E"/>
                </a:solidFill>
                <a:latin typeface="Arial MT"/>
                <a:cs typeface="Arial MT"/>
              </a:rPr>
              <a:t>"</a:t>
            </a:r>
            <a:r>
              <a:rPr sz="1950" spc="-26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950" spc="-14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950" spc="-80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1950" spc="-15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950" spc="25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1950" spc="-145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950" spc="-1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950" spc="-10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-80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1950" spc="-12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950" spc="-10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-50" dirty="0">
                <a:solidFill>
                  <a:srgbClr val="61614E"/>
                </a:solidFill>
                <a:latin typeface="Arial MT"/>
                <a:cs typeface="Arial MT"/>
              </a:rPr>
              <a:t>"</a:t>
            </a:r>
            <a:r>
              <a:rPr sz="1950" spc="-70" dirty="0">
                <a:solidFill>
                  <a:srgbClr val="61614E"/>
                </a:solidFill>
                <a:latin typeface="Arial MT"/>
                <a:cs typeface="Arial MT"/>
              </a:rPr>
              <a:t>.</a:t>
            </a:r>
            <a:endParaRPr sz="195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2755324" y="7558599"/>
            <a:ext cx="4332605" cy="2081530"/>
            <a:chOff x="12755324" y="7558599"/>
            <a:chExt cx="4332605" cy="2081530"/>
          </a:xfrm>
        </p:grpSpPr>
        <p:sp>
          <p:nvSpPr>
            <p:cNvPr id="44" name="object 44"/>
            <p:cNvSpPr/>
            <p:nvPr/>
          </p:nvSpPr>
          <p:spPr>
            <a:xfrm>
              <a:off x="12761842" y="7558599"/>
              <a:ext cx="4316730" cy="2059939"/>
            </a:xfrm>
            <a:custGeom>
              <a:avLst/>
              <a:gdLst/>
              <a:ahLst/>
              <a:cxnLst/>
              <a:rect l="l" t="t" r="r" b="b"/>
              <a:pathLst>
                <a:path w="4316730" h="2059940">
                  <a:moveTo>
                    <a:pt x="2653547" y="2584"/>
                  </a:moveTo>
                  <a:lnTo>
                    <a:pt x="2722925" y="0"/>
                  </a:lnTo>
                  <a:lnTo>
                    <a:pt x="2766323" y="21685"/>
                  </a:lnTo>
                  <a:lnTo>
                    <a:pt x="2810205" y="42198"/>
                  </a:lnTo>
                  <a:lnTo>
                    <a:pt x="2854492" y="61738"/>
                  </a:lnTo>
                  <a:lnTo>
                    <a:pt x="2899105" y="80505"/>
                  </a:lnTo>
                  <a:lnTo>
                    <a:pt x="2943967" y="98698"/>
                  </a:lnTo>
                  <a:lnTo>
                    <a:pt x="3124329" y="169716"/>
                  </a:lnTo>
                  <a:lnTo>
                    <a:pt x="3169257" y="188029"/>
                  </a:lnTo>
                  <a:lnTo>
                    <a:pt x="3268897" y="229853"/>
                  </a:lnTo>
                  <a:lnTo>
                    <a:pt x="3318682" y="249807"/>
                  </a:lnTo>
                  <a:lnTo>
                    <a:pt x="3368424" y="268612"/>
                  </a:lnTo>
                  <a:lnTo>
                    <a:pt x="3415851" y="280148"/>
                  </a:lnTo>
                  <a:lnTo>
                    <a:pt x="3463050" y="285552"/>
                  </a:lnTo>
                  <a:lnTo>
                    <a:pt x="3516082" y="292499"/>
                  </a:lnTo>
                  <a:lnTo>
                    <a:pt x="3568934" y="300411"/>
                  </a:lnTo>
                  <a:lnTo>
                    <a:pt x="3621583" y="309290"/>
                  </a:lnTo>
                  <a:lnTo>
                    <a:pt x="3674004" y="319137"/>
                  </a:lnTo>
                  <a:lnTo>
                    <a:pt x="3726174" y="329953"/>
                  </a:lnTo>
                  <a:lnTo>
                    <a:pt x="3778069" y="341738"/>
                  </a:lnTo>
                  <a:lnTo>
                    <a:pt x="3829664" y="354494"/>
                  </a:lnTo>
                  <a:lnTo>
                    <a:pt x="3880937" y="368221"/>
                  </a:lnTo>
                  <a:lnTo>
                    <a:pt x="3930752" y="383913"/>
                  </a:lnTo>
                  <a:lnTo>
                    <a:pt x="3977062" y="403041"/>
                  </a:lnTo>
                  <a:lnTo>
                    <a:pt x="4019977" y="425493"/>
                  </a:lnTo>
                  <a:lnTo>
                    <a:pt x="4059606" y="451159"/>
                  </a:lnTo>
                  <a:lnTo>
                    <a:pt x="4096058" y="479927"/>
                  </a:lnTo>
                  <a:lnTo>
                    <a:pt x="4129444" y="511687"/>
                  </a:lnTo>
                  <a:lnTo>
                    <a:pt x="4159871" y="546330"/>
                  </a:lnTo>
                  <a:lnTo>
                    <a:pt x="4187451" y="583743"/>
                  </a:lnTo>
                  <a:lnTo>
                    <a:pt x="4212291" y="623816"/>
                  </a:lnTo>
                  <a:lnTo>
                    <a:pt x="4234501" y="666438"/>
                  </a:lnTo>
                  <a:lnTo>
                    <a:pt x="4254192" y="711500"/>
                  </a:lnTo>
                  <a:lnTo>
                    <a:pt x="4271472" y="758890"/>
                  </a:lnTo>
                  <a:lnTo>
                    <a:pt x="4285315" y="805766"/>
                  </a:lnTo>
                  <a:lnTo>
                    <a:pt x="4296472" y="852951"/>
                  </a:lnTo>
                  <a:lnTo>
                    <a:pt x="4305064" y="900404"/>
                  </a:lnTo>
                  <a:lnTo>
                    <a:pt x="4311213" y="948082"/>
                  </a:lnTo>
                  <a:lnTo>
                    <a:pt x="4315040" y="995946"/>
                  </a:lnTo>
                  <a:lnTo>
                    <a:pt x="4316664" y="1043952"/>
                  </a:lnTo>
                  <a:lnTo>
                    <a:pt x="4316209" y="1092061"/>
                  </a:lnTo>
                  <a:lnTo>
                    <a:pt x="4313793" y="1140231"/>
                  </a:lnTo>
                  <a:lnTo>
                    <a:pt x="4309540" y="1188420"/>
                  </a:lnTo>
                  <a:lnTo>
                    <a:pt x="4303569" y="1236586"/>
                  </a:lnTo>
                  <a:lnTo>
                    <a:pt x="4283574" y="1358078"/>
                  </a:lnTo>
                  <a:lnTo>
                    <a:pt x="4272420" y="1409609"/>
                  </a:lnTo>
                  <a:lnTo>
                    <a:pt x="4255624" y="1459020"/>
                  </a:lnTo>
                  <a:lnTo>
                    <a:pt x="4233403" y="1506019"/>
                  </a:lnTo>
                  <a:lnTo>
                    <a:pt x="4205972" y="1550312"/>
                  </a:lnTo>
                  <a:lnTo>
                    <a:pt x="4173548" y="1591607"/>
                  </a:lnTo>
                  <a:lnTo>
                    <a:pt x="4136348" y="1629613"/>
                  </a:lnTo>
                  <a:lnTo>
                    <a:pt x="4097614" y="1665614"/>
                  </a:lnTo>
                  <a:lnTo>
                    <a:pt x="4057185" y="1699541"/>
                  </a:lnTo>
                  <a:lnTo>
                    <a:pt x="4015156" y="1731342"/>
                  </a:lnTo>
                  <a:lnTo>
                    <a:pt x="3971623" y="1760965"/>
                  </a:lnTo>
                  <a:lnTo>
                    <a:pt x="3926684" y="1788355"/>
                  </a:lnTo>
                  <a:lnTo>
                    <a:pt x="3880433" y="1813462"/>
                  </a:lnTo>
                  <a:lnTo>
                    <a:pt x="3832968" y="1836232"/>
                  </a:lnTo>
                  <a:lnTo>
                    <a:pt x="3784383" y="1856612"/>
                  </a:lnTo>
                  <a:lnTo>
                    <a:pt x="3734776" y="1874550"/>
                  </a:lnTo>
                  <a:lnTo>
                    <a:pt x="3684242" y="1889992"/>
                  </a:lnTo>
                  <a:lnTo>
                    <a:pt x="3632463" y="1903721"/>
                  </a:lnTo>
                  <a:lnTo>
                    <a:pt x="3580314" y="1916504"/>
                  </a:lnTo>
                  <a:lnTo>
                    <a:pt x="3527843" y="1928339"/>
                  </a:lnTo>
                  <a:lnTo>
                    <a:pt x="3475096" y="1939226"/>
                  </a:lnTo>
                  <a:lnTo>
                    <a:pt x="3422123" y="1949161"/>
                  </a:lnTo>
                  <a:lnTo>
                    <a:pt x="3368970" y="1958144"/>
                  </a:lnTo>
                  <a:lnTo>
                    <a:pt x="3315686" y="1966173"/>
                  </a:lnTo>
                  <a:lnTo>
                    <a:pt x="3210975" y="1979765"/>
                  </a:lnTo>
                  <a:lnTo>
                    <a:pt x="3108151" y="1992251"/>
                  </a:lnTo>
                  <a:lnTo>
                    <a:pt x="3005156" y="2003914"/>
                  </a:lnTo>
                  <a:lnTo>
                    <a:pt x="2902006" y="2014653"/>
                  </a:lnTo>
                  <a:lnTo>
                    <a:pt x="2798719" y="2024367"/>
                  </a:lnTo>
                  <a:lnTo>
                    <a:pt x="2695310" y="2032956"/>
                  </a:lnTo>
                  <a:lnTo>
                    <a:pt x="2591796" y="2040319"/>
                  </a:lnTo>
                  <a:lnTo>
                    <a:pt x="2488192" y="2046356"/>
                  </a:lnTo>
                  <a:lnTo>
                    <a:pt x="2384515" y="2050966"/>
                  </a:lnTo>
                  <a:lnTo>
                    <a:pt x="2230007" y="2055919"/>
                  </a:lnTo>
                  <a:lnTo>
                    <a:pt x="2126789" y="2058217"/>
                  </a:lnTo>
                  <a:lnTo>
                    <a:pt x="2023463" y="2059572"/>
                  </a:lnTo>
                  <a:lnTo>
                    <a:pt x="1920082" y="2059867"/>
                  </a:lnTo>
                  <a:lnTo>
                    <a:pt x="1816702" y="2058983"/>
                  </a:lnTo>
                  <a:lnTo>
                    <a:pt x="1713375" y="2056802"/>
                  </a:lnTo>
                  <a:lnTo>
                    <a:pt x="1610155" y="2053205"/>
                  </a:lnTo>
                  <a:lnTo>
                    <a:pt x="1556406" y="2050247"/>
                  </a:lnTo>
                  <a:lnTo>
                    <a:pt x="1502635" y="2046690"/>
                  </a:lnTo>
                  <a:lnTo>
                    <a:pt x="1233662" y="2025791"/>
                  </a:lnTo>
                  <a:lnTo>
                    <a:pt x="876702" y="2001620"/>
                  </a:lnTo>
                  <a:lnTo>
                    <a:pt x="775615" y="1994100"/>
                  </a:lnTo>
                  <a:lnTo>
                    <a:pt x="675397" y="1985545"/>
                  </a:lnTo>
                  <a:lnTo>
                    <a:pt x="626128" y="1979422"/>
                  </a:lnTo>
                  <a:lnTo>
                    <a:pt x="577250" y="1971616"/>
                  </a:lnTo>
                  <a:lnTo>
                    <a:pt x="528764" y="1962128"/>
                  </a:lnTo>
                  <a:lnTo>
                    <a:pt x="480668" y="1950958"/>
                  </a:lnTo>
                  <a:lnTo>
                    <a:pt x="432965" y="1938106"/>
                  </a:lnTo>
                  <a:lnTo>
                    <a:pt x="385653" y="1923572"/>
                  </a:lnTo>
                  <a:lnTo>
                    <a:pt x="338732" y="1907356"/>
                  </a:lnTo>
                  <a:lnTo>
                    <a:pt x="292203" y="1889457"/>
                  </a:lnTo>
                  <a:lnTo>
                    <a:pt x="254481" y="1873626"/>
                  </a:lnTo>
                  <a:lnTo>
                    <a:pt x="219110" y="1854063"/>
                  </a:lnTo>
                  <a:lnTo>
                    <a:pt x="186290" y="1830951"/>
                  </a:lnTo>
                  <a:lnTo>
                    <a:pt x="156217" y="1804474"/>
                  </a:lnTo>
                  <a:lnTo>
                    <a:pt x="118570" y="1767504"/>
                  </a:lnTo>
                  <a:lnTo>
                    <a:pt x="83869" y="1727354"/>
                  </a:lnTo>
                  <a:lnTo>
                    <a:pt x="61010" y="1685597"/>
                  </a:lnTo>
                  <a:lnTo>
                    <a:pt x="43774" y="1642438"/>
                  </a:lnTo>
                  <a:lnTo>
                    <a:pt x="31035" y="1598087"/>
                  </a:lnTo>
                  <a:lnTo>
                    <a:pt x="21665" y="1552758"/>
                  </a:lnTo>
                  <a:lnTo>
                    <a:pt x="14536" y="1506664"/>
                  </a:lnTo>
                  <a:lnTo>
                    <a:pt x="8523" y="1460016"/>
                  </a:lnTo>
                  <a:lnTo>
                    <a:pt x="2828" y="1408378"/>
                  </a:lnTo>
                  <a:lnTo>
                    <a:pt x="21" y="1356526"/>
                  </a:lnTo>
                  <a:lnTo>
                    <a:pt x="0" y="1304605"/>
                  </a:lnTo>
                  <a:lnTo>
                    <a:pt x="2662" y="1252763"/>
                  </a:lnTo>
                  <a:lnTo>
                    <a:pt x="7906" y="1201148"/>
                  </a:lnTo>
                  <a:lnTo>
                    <a:pt x="15630" y="1149905"/>
                  </a:lnTo>
                  <a:lnTo>
                    <a:pt x="25733" y="1099183"/>
                  </a:lnTo>
                  <a:lnTo>
                    <a:pt x="39941" y="1048477"/>
                  </a:lnTo>
                  <a:lnTo>
                    <a:pt x="56802" y="999677"/>
                  </a:lnTo>
                  <a:lnTo>
                    <a:pt x="76347" y="952824"/>
                  </a:lnTo>
                  <a:lnTo>
                    <a:pt x="98605" y="907958"/>
                  </a:lnTo>
                  <a:lnTo>
                    <a:pt x="123606" y="865123"/>
                  </a:lnTo>
                  <a:lnTo>
                    <a:pt x="151381" y="824358"/>
                  </a:lnTo>
                  <a:lnTo>
                    <a:pt x="181959" y="785706"/>
                  </a:lnTo>
                  <a:lnTo>
                    <a:pt x="215370" y="749208"/>
                  </a:lnTo>
                  <a:lnTo>
                    <a:pt x="251645" y="714906"/>
                  </a:lnTo>
                  <a:lnTo>
                    <a:pt x="290812" y="682842"/>
                  </a:lnTo>
                  <a:lnTo>
                    <a:pt x="332902" y="653056"/>
                  </a:lnTo>
                  <a:lnTo>
                    <a:pt x="377945" y="625590"/>
                  </a:lnTo>
                  <a:lnTo>
                    <a:pt x="422753" y="602372"/>
                  </a:lnTo>
                  <a:lnTo>
                    <a:pt x="468523" y="581829"/>
                  </a:lnTo>
                  <a:lnTo>
                    <a:pt x="515145" y="563604"/>
                  </a:lnTo>
                  <a:lnTo>
                    <a:pt x="562511" y="547342"/>
                  </a:lnTo>
                  <a:lnTo>
                    <a:pt x="610511" y="532687"/>
                  </a:lnTo>
                  <a:lnTo>
                    <a:pt x="659037" y="519283"/>
                  </a:lnTo>
                  <a:lnTo>
                    <a:pt x="707980" y="506776"/>
                  </a:lnTo>
                  <a:lnTo>
                    <a:pt x="757230" y="494809"/>
                  </a:lnTo>
                  <a:lnTo>
                    <a:pt x="807561" y="483192"/>
                  </a:lnTo>
                  <a:lnTo>
                    <a:pt x="858016" y="472179"/>
                  </a:lnTo>
                  <a:lnTo>
                    <a:pt x="908595" y="461770"/>
                  </a:lnTo>
                  <a:lnTo>
                    <a:pt x="959297" y="451966"/>
                  </a:lnTo>
                  <a:lnTo>
                    <a:pt x="1010124" y="442766"/>
                  </a:lnTo>
                  <a:lnTo>
                    <a:pt x="1061074" y="434171"/>
                  </a:lnTo>
                  <a:lnTo>
                    <a:pt x="1112148" y="426179"/>
                  </a:lnTo>
                  <a:lnTo>
                    <a:pt x="1163346" y="418792"/>
                  </a:lnTo>
                  <a:lnTo>
                    <a:pt x="1214668" y="412009"/>
                  </a:lnTo>
                  <a:lnTo>
                    <a:pt x="1266113" y="405831"/>
                  </a:lnTo>
                  <a:lnTo>
                    <a:pt x="1317682" y="400257"/>
                  </a:lnTo>
                  <a:lnTo>
                    <a:pt x="1388232" y="394815"/>
                  </a:lnTo>
                  <a:lnTo>
                    <a:pt x="1460369" y="390849"/>
                  </a:lnTo>
                  <a:lnTo>
                    <a:pt x="1775035" y="369247"/>
                  </a:lnTo>
                  <a:lnTo>
                    <a:pt x="1880012" y="361133"/>
                  </a:lnTo>
                  <a:lnTo>
                    <a:pt x="1984766" y="351957"/>
                  </a:lnTo>
                  <a:lnTo>
                    <a:pt x="2089268" y="341755"/>
                  </a:lnTo>
                  <a:lnTo>
                    <a:pt x="2141517" y="335912"/>
                  </a:lnTo>
                  <a:lnTo>
                    <a:pt x="2246075" y="322675"/>
                  </a:lnTo>
                  <a:lnTo>
                    <a:pt x="2403407" y="301453"/>
                  </a:lnTo>
                  <a:lnTo>
                    <a:pt x="2456075" y="294685"/>
                  </a:lnTo>
                  <a:lnTo>
                    <a:pt x="2508894" y="288349"/>
                  </a:lnTo>
                  <a:lnTo>
                    <a:pt x="2559176" y="283022"/>
                  </a:lnTo>
                  <a:lnTo>
                    <a:pt x="2660464" y="273420"/>
                  </a:lnTo>
                  <a:lnTo>
                    <a:pt x="2761390" y="264618"/>
                  </a:lnTo>
                  <a:lnTo>
                    <a:pt x="2820566" y="262414"/>
                  </a:lnTo>
                  <a:lnTo>
                    <a:pt x="2805871" y="249339"/>
                  </a:lnTo>
                  <a:lnTo>
                    <a:pt x="2712738" y="158475"/>
                  </a:lnTo>
                  <a:lnTo>
                    <a:pt x="2682320" y="126160"/>
                  </a:lnTo>
                  <a:lnTo>
                    <a:pt x="2652816" y="92659"/>
                  </a:lnTo>
                  <a:lnTo>
                    <a:pt x="2630225" y="48477"/>
                  </a:lnTo>
                  <a:lnTo>
                    <a:pt x="2636623" y="28221"/>
                  </a:lnTo>
                  <a:lnTo>
                    <a:pt x="2653547" y="25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755324" y="7560920"/>
              <a:ext cx="4332605" cy="2078989"/>
            </a:xfrm>
            <a:custGeom>
              <a:avLst/>
              <a:gdLst/>
              <a:ahLst/>
              <a:cxnLst/>
              <a:rect l="l" t="t" r="r" b="b"/>
              <a:pathLst>
                <a:path w="4332605" h="2078990">
                  <a:moveTo>
                    <a:pt x="1806138" y="2067956"/>
                  </a:moveTo>
                  <a:lnTo>
                    <a:pt x="2836904" y="2029561"/>
                  </a:lnTo>
                  <a:lnTo>
                    <a:pt x="2785792" y="2044174"/>
                  </a:lnTo>
                  <a:lnTo>
                    <a:pt x="1855277" y="2078835"/>
                  </a:lnTo>
                  <a:lnTo>
                    <a:pt x="1806138" y="2067956"/>
                  </a:lnTo>
                  <a:close/>
                </a:path>
                <a:path w="4332605" h="2078990">
                  <a:moveTo>
                    <a:pt x="2681848" y="2022628"/>
                  </a:moveTo>
                  <a:lnTo>
                    <a:pt x="3048826" y="2008959"/>
                  </a:lnTo>
                  <a:lnTo>
                    <a:pt x="2995247" y="2023663"/>
                  </a:lnTo>
                  <a:lnTo>
                    <a:pt x="2632516" y="2037175"/>
                  </a:lnTo>
                  <a:lnTo>
                    <a:pt x="2681848" y="2022628"/>
                  </a:lnTo>
                  <a:close/>
                </a:path>
                <a:path w="4332605" h="2078990">
                  <a:moveTo>
                    <a:pt x="1617098" y="2062289"/>
                  </a:moveTo>
                  <a:lnTo>
                    <a:pt x="2005624" y="2047817"/>
                  </a:lnTo>
                  <a:lnTo>
                    <a:pt x="2057890" y="2058579"/>
                  </a:lnTo>
                  <a:lnTo>
                    <a:pt x="1663915" y="2073254"/>
                  </a:lnTo>
                  <a:lnTo>
                    <a:pt x="1617098" y="2062289"/>
                  </a:lnTo>
                  <a:close/>
                </a:path>
                <a:path w="4332605" h="2078990">
                  <a:moveTo>
                    <a:pt x="2938949" y="2000343"/>
                  </a:moveTo>
                  <a:lnTo>
                    <a:pt x="3214637" y="1990073"/>
                  </a:lnTo>
                  <a:lnTo>
                    <a:pt x="3158972" y="2004856"/>
                  </a:lnTo>
                  <a:lnTo>
                    <a:pt x="2886701" y="2014998"/>
                  </a:lnTo>
                  <a:lnTo>
                    <a:pt x="2938949" y="2000343"/>
                  </a:lnTo>
                  <a:close/>
                </a:path>
                <a:path w="4332605" h="2078990">
                  <a:moveTo>
                    <a:pt x="1476082" y="2054833"/>
                  </a:moveTo>
                  <a:lnTo>
                    <a:pt x="1710420" y="2046104"/>
                  </a:lnTo>
                  <a:lnTo>
                    <a:pt x="1758452" y="2057024"/>
                  </a:lnTo>
                  <a:lnTo>
                    <a:pt x="1523308" y="2065783"/>
                  </a:lnTo>
                  <a:lnTo>
                    <a:pt x="1476082" y="2054833"/>
                  </a:lnTo>
                  <a:close/>
                </a:path>
                <a:path w="4332605" h="2078990">
                  <a:moveTo>
                    <a:pt x="3100576" y="1981613"/>
                  </a:moveTo>
                  <a:lnTo>
                    <a:pt x="3366245" y="1971717"/>
                  </a:lnTo>
                  <a:lnTo>
                    <a:pt x="3319125" y="1986181"/>
                  </a:lnTo>
                  <a:lnTo>
                    <a:pt x="3046340" y="1996342"/>
                  </a:lnTo>
                  <a:lnTo>
                    <a:pt x="3100576" y="1981613"/>
                  </a:lnTo>
                  <a:close/>
                </a:path>
                <a:path w="4332605" h="2078990">
                  <a:moveTo>
                    <a:pt x="1382670" y="2045604"/>
                  </a:moveTo>
                  <a:lnTo>
                    <a:pt x="1570089" y="2038623"/>
                  </a:lnTo>
                  <a:lnTo>
                    <a:pt x="1616626" y="2049598"/>
                  </a:lnTo>
                  <a:lnTo>
                    <a:pt x="1429499" y="2056568"/>
                  </a:lnTo>
                  <a:lnTo>
                    <a:pt x="1382670" y="2045604"/>
                  </a:lnTo>
                  <a:close/>
                </a:path>
                <a:path w="4332605" h="2078990">
                  <a:moveTo>
                    <a:pt x="3268529" y="1962648"/>
                  </a:moveTo>
                  <a:lnTo>
                    <a:pt x="3460842" y="1955485"/>
                  </a:lnTo>
                  <a:lnTo>
                    <a:pt x="3413805" y="1969946"/>
                  </a:lnTo>
                  <a:lnTo>
                    <a:pt x="3212124" y="1977458"/>
                  </a:lnTo>
                  <a:lnTo>
                    <a:pt x="3268529" y="1962648"/>
                  </a:lnTo>
                  <a:close/>
                </a:path>
                <a:path w="4332605" h="2078990">
                  <a:moveTo>
                    <a:pt x="1103793" y="2030574"/>
                  </a:moveTo>
                  <a:lnTo>
                    <a:pt x="1337692" y="2021862"/>
                  </a:lnTo>
                  <a:lnTo>
                    <a:pt x="1384229" y="2032837"/>
                  </a:lnTo>
                  <a:lnTo>
                    <a:pt x="1477395" y="2042075"/>
                  </a:lnTo>
                  <a:lnTo>
                    <a:pt x="1299548" y="2048700"/>
                  </a:lnTo>
                  <a:lnTo>
                    <a:pt x="1261644" y="2037403"/>
                  </a:lnTo>
                  <a:lnTo>
                    <a:pt x="1187163" y="2040177"/>
                  </a:lnTo>
                  <a:lnTo>
                    <a:pt x="1103793" y="2030574"/>
                  </a:lnTo>
                  <a:close/>
                </a:path>
                <a:path w="4332605" h="2078990">
                  <a:moveTo>
                    <a:pt x="2650832" y="3083"/>
                  </a:moveTo>
                  <a:lnTo>
                    <a:pt x="2733616" y="0"/>
                  </a:lnTo>
                  <a:lnTo>
                    <a:pt x="2828542" y="47299"/>
                  </a:lnTo>
                  <a:lnTo>
                    <a:pt x="2876268" y="58230"/>
                  </a:lnTo>
                  <a:lnTo>
                    <a:pt x="2973574" y="105441"/>
                  </a:lnTo>
                  <a:lnTo>
                    <a:pt x="3021981" y="116346"/>
                  </a:lnTo>
                  <a:lnTo>
                    <a:pt x="3177859" y="186793"/>
                  </a:lnTo>
                  <a:lnTo>
                    <a:pt x="3226630" y="210394"/>
                  </a:lnTo>
                  <a:lnTo>
                    <a:pt x="3275693" y="221275"/>
                  </a:lnTo>
                  <a:lnTo>
                    <a:pt x="3377061" y="268334"/>
                  </a:lnTo>
                  <a:lnTo>
                    <a:pt x="3398519" y="267535"/>
                  </a:lnTo>
                  <a:lnTo>
                    <a:pt x="3420641" y="279420"/>
                  </a:lnTo>
                  <a:lnTo>
                    <a:pt x="3469359" y="277605"/>
                  </a:lnTo>
                  <a:lnTo>
                    <a:pt x="3887373" y="363705"/>
                  </a:lnTo>
                  <a:lnTo>
                    <a:pt x="3935337" y="374627"/>
                  </a:lnTo>
                  <a:lnTo>
                    <a:pt x="3980834" y="398350"/>
                  </a:lnTo>
                  <a:lnTo>
                    <a:pt x="4023425" y="422181"/>
                  </a:lnTo>
                  <a:lnTo>
                    <a:pt x="4063147" y="446119"/>
                  </a:lnTo>
                  <a:lnTo>
                    <a:pt x="4100035" y="470163"/>
                  </a:lnTo>
                  <a:lnTo>
                    <a:pt x="4134597" y="507002"/>
                  </a:lnTo>
                  <a:lnTo>
                    <a:pt x="4165922" y="531252"/>
                  </a:lnTo>
                  <a:lnTo>
                    <a:pt x="4195466" y="580987"/>
                  </a:lnTo>
                  <a:lnTo>
                    <a:pt x="4221844" y="618131"/>
                  </a:lnTo>
                  <a:lnTo>
                    <a:pt x="4245566" y="655374"/>
                  </a:lnTo>
                  <a:lnTo>
                    <a:pt x="4267138" y="705406"/>
                  </a:lnTo>
                  <a:lnTo>
                    <a:pt x="4286598" y="768225"/>
                  </a:lnTo>
                  <a:lnTo>
                    <a:pt x="4299216" y="805881"/>
                  </a:lnTo>
                  <a:lnTo>
                    <a:pt x="4310214" y="856307"/>
                  </a:lnTo>
                  <a:lnTo>
                    <a:pt x="4318634" y="894120"/>
                  </a:lnTo>
                  <a:lnTo>
                    <a:pt x="4325408" y="944702"/>
                  </a:lnTo>
                  <a:lnTo>
                    <a:pt x="4330051" y="995365"/>
                  </a:lnTo>
                  <a:lnTo>
                    <a:pt x="4332080" y="1033416"/>
                  </a:lnTo>
                  <a:lnTo>
                    <a:pt x="4332426" y="1084238"/>
                  </a:lnTo>
                  <a:lnTo>
                    <a:pt x="4330605" y="1135141"/>
                  </a:lnTo>
                  <a:lnTo>
                    <a:pt x="4326605" y="1186125"/>
                  </a:lnTo>
                  <a:lnTo>
                    <a:pt x="4320413" y="1237191"/>
                  </a:lnTo>
                  <a:lnTo>
                    <a:pt x="4317947" y="1262701"/>
                  </a:lnTo>
                  <a:lnTo>
                    <a:pt x="4314907" y="1288231"/>
                  </a:lnTo>
                  <a:lnTo>
                    <a:pt x="4311012" y="1301085"/>
                  </a:lnTo>
                  <a:lnTo>
                    <a:pt x="4307398" y="1326637"/>
                  </a:lnTo>
                  <a:lnTo>
                    <a:pt x="4306022" y="1339398"/>
                  </a:lnTo>
                  <a:lnTo>
                    <a:pt x="4303790" y="1339481"/>
                  </a:lnTo>
                  <a:lnTo>
                    <a:pt x="4302031" y="1352255"/>
                  </a:lnTo>
                  <a:lnTo>
                    <a:pt x="4289338" y="1416272"/>
                  </a:lnTo>
                  <a:lnTo>
                    <a:pt x="4272241" y="1467744"/>
                  </a:lnTo>
                  <a:lnTo>
                    <a:pt x="4249701" y="1519419"/>
                  </a:lnTo>
                  <a:lnTo>
                    <a:pt x="4221588" y="1558592"/>
                  </a:lnTo>
                  <a:lnTo>
                    <a:pt x="4188714" y="1597943"/>
                  </a:lnTo>
                  <a:lnTo>
                    <a:pt x="4151418" y="1637459"/>
                  </a:lnTo>
                  <a:lnTo>
                    <a:pt x="4116015" y="1676904"/>
                  </a:lnTo>
                  <a:lnTo>
                    <a:pt x="4078878" y="1703705"/>
                  </a:lnTo>
                  <a:lnTo>
                    <a:pt x="4040536" y="1730551"/>
                  </a:lnTo>
                  <a:lnTo>
                    <a:pt x="4001045" y="1757440"/>
                  </a:lnTo>
                  <a:lnTo>
                    <a:pt x="3960458" y="1784369"/>
                  </a:lnTo>
                  <a:lnTo>
                    <a:pt x="3918833" y="1811337"/>
                  </a:lnTo>
                  <a:lnTo>
                    <a:pt x="3876223" y="1838342"/>
                  </a:lnTo>
                  <a:lnTo>
                    <a:pt x="3787326" y="1867071"/>
                  </a:lnTo>
                  <a:lnTo>
                    <a:pt x="3742094" y="1894173"/>
                  </a:lnTo>
                  <a:lnTo>
                    <a:pt x="3695627" y="1908613"/>
                  </a:lnTo>
                  <a:lnTo>
                    <a:pt x="3648621" y="1910364"/>
                  </a:lnTo>
                  <a:lnTo>
                    <a:pt x="3508284" y="1953718"/>
                  </a:lnTo>
                  <a:lnTo>
                    <a:pt x="3375275" y="1958672"/>
                  </a:lnTo>
                  <a:lnTo>
                    <a:pt x="3480311" y="1929342"/>
                  </a:lnTo>
                  <a:lnTo>
                    <a:pt x="3533015" y="1927379"/>
                  </a:lnTo>
                  <a:lnTo>
                    <a:pt x="3738515" y="1868889"/>
                  </a:lnTo>
                  <a:lnTo>
                    <a:pt x="3787650" y="1854350"/>
                  </a:lnTo>
                  <a:lnTo>
                    <a:pt x="3835407" y="1827153"/>
                  </a:lnTo>
                  <a:lnTo>
                    <a:pt x="3882644" y="1812685"/>
                  </a:lnTo>
                  <a:lnTo>
                    <a:pt x="3928331" y="1785566"/>
                  </a:lnTo>
                  <a:lnTo>
                    <a:pt x="3972856" y="1758490"/>
                  </a:lnTo>
                  <a:lnTo>
                    <a:pt x="4016131" y="1731460"/>
                  </a:lnTo>
                  <a:lnTo>
                    <a:pt x="4057599" y="1691789"/>
                  </a:lnTo>
                  <a:lnTo>
                    <a:pt x="4098120" y="1664862"/>
                  </a:lnTo>
                  <a:lnTo>
                    <a:pt x="4136662" y="1625300"/>
                  </a:lnTo>
                  <a:lnTo>
                    <a:pt x="4172946" y="1585822"/>
                  </a:lnTo>
                  <a:lnTo>
                    <a:pt x="4204867" y="1546506"/>
                  </a:lnTo>
                  <a:lnTo>
                    <a:pt x="4232139" y="1507364"/>
                  </a:lnTo>
                  <a:lnTo>
                    <a:pt x="4254007" y="1455714"/>
                  </a:lnTo>
                  <a:lnTo>
                    <a:pt x="4270661" y="1404259"/>
                  </a:lnTo>
                  <a:lnTo>
                    <a:pt x="4282289" y="1365699"/>
                  </a:lnTo>
                  <a:lnTo>
                    <a:pt x="4283666" y="1352939"/>
                  </a:lnTo>
                  <a:lnTo>
                    <a:pt x="4287184" y="1327390"/>
                  </a:lnTo>
                  <a:lnTo>
                    <a:pt x="4289033" y="1327322"/>
                  </a:lnTo>
                  <a:lnTo>
                    <a:pt x="4292360" y="1301780"/>
                  </a:lnTo>
                  <a:lnTo>
                    <a:pt x="4298721" y="1263417"/>
                  </a:lnTo>
                  <a:lnTo>
                    <a:pt x="4302048" y="1237875"/>
                  </a:lnTo>
                  <a:lnTo>
                    <a:pt x="4308465" y="1186801"/>
                  </a:lnTo>
                  <a:lnTo>
                    <a:pt x="4311957" y="1123127"/>
                  </a:lnTo>
                  <a:lnTo>
                    <a:pt x="4313436" y="1072236"/>
                  </a:lnTo>
                  <a:lnTo>
                    <a:pt x="4312396" y="1021440"/>
                  </a:lnTo>
                  <a:lnTo>
                    <a:pt x="4308331" y="958047"/>
                  </a:lnTo>
                  <a:lnTo>
                    <a:pt x="4302152" y="907442"/>
                  </a:lnTo>
                  <a:lnTo>
                    <a:pt x="4293353" y="856935"/>
                  </a:lnTo>
                  <a:lnTo>
                    <a:pt x="4282373" y="819217"/>
                  </a:lnTo>
                  <a:lnTo>
                    <a:pt x="4268233" y="768909"/>
                  </a:lnTo>
                  <a:lnTo>
                    <a:pt x="4249801" y="718760"/>
                  </a:lnTo>
                  <a:lnTo>
                    <a:pt x="4228883" y="668704"/>
                  </a:lnTo>
                  <a:lnTo>
                    <a:pt x="4205929" y="631433"/>
                  </a:lnTo>
                  <a:lnTo>
                    <a:pt x="4179973" y="581564"/>
                  </a:lnTo>
                  <a:lnTo>
                    <a:pt x="4151939" y="544482"/>
                  </a:lnTo>
                  <a:lnTo>
                    <a:pt x="4121806" y="520187"/>
                  </a:lnTo>
                  <a:lnTo>
                    <a:pt x="4088607" y="483297"/>
                  </a:lnTo>
                  <a:lnTo>
                    <a:pt x="4053266" y="459196"/>
                  </a:lnTo>
                  <a:lnTo>
                    <a:pt x="4015289" y="435193"/>
                  </a:lnTo>
                  <a:lnTo>
                    <a:pt x="3974656" y="411289"/>
                  </a:lnTo>
                  <a:lnTo>
                    <a:pt x="3931817" y="400176"/>
                  </a:lnTo>
                  <a:lnTo>
                    <a:pt x="3885805" y="376472"/>
                  </a:lnTo>
                  <a:lnTo>
                    <a:pt x="3520963" y="301100"/>
                  </a:lnTo>
                  <a:lnTo>
                    <a:pt x="3464183" y="303216"/>
                  </a:lnTo>
                  <a:lnTo>
                    <a:pt x="3440467" y="291390"/>
                  </a:lnTo>
                  <a:lnTo>
                    <a:pt x="3393980" y="293122"/>
                  </a:lnTo>
                  <a:lnTo>
                    <a:pt x="3371412" y="281254"/>
                  </a:lnTo>
                  <a:lnTo>
                    <a:pt x="3320531" y="270440"/>
                  </a:lnTo>
                  <a:lnTo>
                    <a:pt x="3269752" y="246914"/>
                  </a:lnTo>
                  <a:lnTo>
                    <a:pt x="3220120" y="223345"/>
                  </a:lnTo>
                  <a:lnTo>
                    <a:pt x="3172210" y="199712"/>
                  </a:lnTo>
                  <a:lnTo>
                    <a:pt x="3133477" y="188446"/>
                  </a:lnTo>
                  <a:lnTo>
                    <a:pt x="3094271" y="164489"/>
                  </a:lnTo>
                  <a:lnTo>
                    <a:pt x="3016805" y="141957"/>
                  </a:lnTo>
                  <a:lnTo>
                    <a:pt x="2967217" y="118386"/>
                  </a:lnTo>
                  <a:lnTo>
                    <a:pt x="2918725" y="107484"/>
                  </a:lnTo>
                  <a:lnTo>
                    <a:pt x="2775005" y="36584"/>
                  </a:lnTo>
                  <a:lnTo>
                    <a:pt x="2727968" y="12919"/>
                  </a:lnTo>
                  <a:lnTo>
                    <a:pt x="2642241" y="16112"/>
                  </a:lnTo>
                  <a:lnTo>
                    <a:pt x="2650832" y="3083"/>
                  </a:lnTo>
                  <a:close/>
                </a:path>
                <a:path w="4332605" h="2078990">
                  <a:moveTo>
                    <a:pt x="682300" y="1995439"/>
                  </a:moveTo>
                  <a:lnTo>
                    <a:pt x="876677" y="1988199"/>
                  </a:lnTo>
                  <a:lnTo>
                    <a:pt x="972753" y="1997329"/>
                  </a:lnTo>
                  <a:lnTo>
                    <a:pt x="1020461" y="2008261"/>
                  </a:lnTo>
                  <a:lnTo>
                    <a:pt x="1103358" y="2005173"/>
                  </a:lnTo>
                  <a:lnTo>
                    <a:pt x="1145758" y="2016302"/>
                  </a:lnTo>
                  <a:lnTo>
                    <a:pt x="1225308" y="2013339"/>
                  </a:lnTo>
                  <a:lnTo>
                    <a:pt x="1263212" y="2024636"/>
                  </a:lnTo>
                  <a:lnTo>
                    <a:pt x="1061866" y="2032136"/>
                  </a:lnTo>
                  <a:lnTo>
                    <a:pt x="779505" y="2004527"/>
                  </a:lnTo>
                  <a:lnTo>
                    <a:pt x="732270" y="2006287"/>
                  </a:lnTo>
                  <a:lnTo>
                    <a:pt x="682300" y="1995439"/>
                  </a:lnTo>
                  <a:close/>
                </a:path>
                <a:path w="4332605" h="2078990">
                  <a:moveTo>
                    <a:pt x="916764" y="448940"/>
                  </a:moveTo>
                  <a:lnTo>
                    <a:pt x="1124914" y="441186"/>
                  </a:lnTo>
                  <a:lnTo>
                    <a:pt x="1074281" y="455781"/>
                  </a:lnTo>
                  <a:lnTo>
                    <a:pt x="1023222" y="457683"/>
                  </a:lnTo>
                  <a:lnTo>
                    <a:pt x="972690" y="472274"/>
                  </a:lnTo>
                  <a:lnTo>
                    <a:pt x="921749" y="474172"/>
                  </a:lnTo>
                  <a:lnTo>
                    <a:pt x="770825" y="517920"/>
                  </a:lnTo>
                  <a:lnTo>
                    <a:pt x="724972" y="519628"/>
                  </a:lnTo>
                  <a:lnTo>
                    <a:pt x="487670" y="592011"/>
                  </a:lnTo>
                  <a:lnTo>
                    <a:pt x="441113" y="619163"/>
                  </a:lnTo>
                  <a:lnTo>
                    <a:pt x="395536" y="646278"/>
                  </a:lnTo>
                  <a:lnTo>
                    <a:pt x="352314" y="673306"/>
                  </a:lnTo>
                  <a:lnTo>
                    <a:pt x="311564" y="700242"/>
                  </a:lnTo>
                  <a:lnTo>
                    <a:pt x="273293" y="727085"/>
                  </a:lnTo>
                  <a:lnTo>
                    <a:pt x="237983" y="766526"/>
                  </a:lnTo>
                  <a:lnTo>
                    <a:pt x="204694" y="793184"/>
                  </a:lnTo>
                  <a:lnTo>
                    <a:pt x="174378" y="832440"/>
                  </a:lnTo>
                  <a:lnTo>
                    <a:pt x="146571" y="871602"/>
                  </a:lnTo>
                  <a:lnTo>
                    <a:pt x="121279" y="910670"/>
                  </a:lnTo>
                  <a:lnTo>
                    <a:pt x="98982" y="962336"/>
                  </a:lnTo>
                  <a:lnTo>
                    <a:pt x="79214" y="1013908"/>
                  </a:lnTo>
                  <a:lnTo>
                    <a:pt x="61511" y="1052694"/>
                  </a:lnTo>
                  <a:lnTo>
                    <a:pt x="46823" y="1104076"/>
                  </a:lnTo>
                  <a:lnTo>
                    <a:pt x="36096" y="1155311"/>
                  </a:lnTo>
                  <a:lnTo>
                    <a:pt x="28117" y="1206443"/>
                  </a:lnTo>
                  <a:lnTo>
                    <a:pt x="22887" y="1257473"/>
                  </a:lnTo>
                  <a:lnTo>
                    <a:pt x="20405" y="1308401"/>
                  </a:lnTo>
                  <a:lnTo>
                    <a:pt x="20672" y="1359226"/>
                  </a:lnTo>
                  <a:lnTo>
                    <a:pt x="23688" y="1409949"/>
                  </a:lnTo>
                  <a:lnTo>
                    <a:pt x="29452" y="1460570"/>
                  </a:lnTo>
                  <a:lnTo>
                    <a:pt x="36827" y="1523839"/>
                  </a:lnTo>
                  <a:lnTo>
                    <a:pt x="45394" y="1574355"/>
                  </a:lnTo>
                  <a:lnTo>
                    <a:pt x="57782" y="1624729"/>
                  </a:lnTo>
                  <a:lnTo>
                    <a:pt x="76144" y="1674880"/>
                  </a:lnTo>
                  <a:lnTo>
                    <a:pt x="102636" y="1724729"/>
                  </a:lnTo>
                  <a:lnTo>
                    <a:pt x="136767" y="1761584"/>
                  </a:lnTo>
                  <a:lnTo>
                    <a:pt x="149419" y="1773821"/>
                  </a:lnTo>
                  <a:lnTo>
                    <a:pt x="155982" y="1786286"/>
                  </a:lnTo>
                  <a:lnTo>
                    <a:pt x="161880" y="1786066"/>
                  </a:lnTo>
                  <a:lnTo>
                    <a:pt x="167869" y="1798552"/>
                  </a:lnTo>
                  <a:lnTo>
                    <a:pt x="172811" y="1798367"/>
                  </a:lnTo>
                  <a:lnTo>
                    <a:pt x="202452" y="1822681"/>
                  </a:lnTo>
                  <a:lnTo>
                    <a:pt x="234388" y="1846909"/>
                  </a:lnTo>
                  <a:lnTo>
                    <a:pt x="268620" y="1871052"/>
                  </a:lnTo>
                  <a:lnTo>
                    <a:pt x="304675" y="1882417"/>
                  </a:lnTo>
                  <a:lnTo>
                    <a:pt x="350810" y="1906116"/>
                  </a:lnTo>
                  <a:lnTo>
                    <a:pt x="684548" y="1982647"/>
                  </a:lnTo>
                  <a:lnTo>
                    <a:pt x="733365" y="1980828"/>
                  </a:lnTo>
                  <a:lnTo>
                    <a:pt x="781073" y="1991760"/>
                  </a:lnTo>
                  <a:lnTo>
                    <a:pt x="633139" y="1997270"/>
                  </a:lnTo>
                  <a:lnTo>
                    <a:pt x="438636" y="1953680"/>
                  </a:lnTo>
                  <a:lnTo>
                    <a:pt x="390713" y="1930048"/>
                  </a:lnTo>
                  <a:lnTo>
                    <a:pt x="343800" y="1919086"/>
                  </a:lnTo>
                  <a:lnTo>
                    <a:pt x="296985" y="1895413"/>
                  </a:lnTo>
                  <a:lnTo>
                    <a:pt x="259081" y="1884116"/>
                  </a:lnTo>
                  <a:lnTo>
                    <a:pt x="222617" y="1860056"/>
                  </a:lnTo>
                  <a:lnTo>
                    <a:pt x="188922" y="1848603"/>
                  </a:lnTo>
                  <a:lnTo>
                    <a:pt x="156959" y="1811667"/>
                  </a:lnTo>
                  <a:lnTo>
                    <a:pt x="151156" y="1811883"/>
                  </a:lnTo>
                  <a:lnTo>
                    <a:pt x="139843" y="1799596"/>
                  </a:lnTo>
                  <a:lnTo>
                    <a:pt x="133567" y="1787120"/>
                  </a:lnTo>
                  <a:lnTo>
                    <a:pt x="119735" y="1774927"/>
                  </a:lnTo>
                  <a:lnTo>
                    <a:pt x="84744" y="1738104"/>
                  </a:lnTo>
                  <a:lnTo>
                    <a:pt x="60728" y="1688163"/>
                  </a:lnTo>
                  <a:lnTo>
                    <a:pt x="43193" y="1650690"/>
                  </a:lnTo>
                  <a:lnTo>
                    <a:pt x="30060" y="1600344"/>
                  </a:lnTo>
                  <a:lnTo>
                    <a:pt x="21141" y="1562550"/>
                  </a:lnTo>
                  <a:lnTo>
                    <a:pt x="14356" y="1511967"/>
                  </a:lnTo>
                  <a:lnTo>
                    <a:pt x="9046" y="1461330"/>
                  </a:lnTo>
                  <a:lnTo>
                    <a:pt x="3282" y="1410709"/>
                  </a:lnTo>
                  <a:lnTo>
                    <a:pt x="266" y="1359986"/>
                  </a:lnTo>
                  <a:lnTo>
                    <a:pt x="0" y="1309161"/>
                  </a:lnTo>
                  <a:lnTo>
                    <a:pt x="2481" y="1258233"/>
                  </a:lnTo>
                  <a:lnTo>
                    <a:pt x="7711" y="1207203"/>
                  </a:lnTo>
                  <a:lnTo>
                    <a:pt x="15690" y="1156071"/>
                  </a:lnTo>
                  <a:lnTo>
                    <a:pt x="26417" y="1104836"/>
                  </a:lnTo>
                  <a:lnTo>
                    <a:pt x="40716" y="1040759"/>
                  </a:lnTo>
                  <a:lnTo>
                    <a:pt x="58666" y="1001964"/>
                  </a:lnTo>
                  <a:lnTo>
                    <a:pt x="78837" y="950378"/>
                  </a:lnTo>
                  <a:lnTo>
                    <a:pt x="101685" y="898692"/>
                  </a:lnTo>
                  <a:lnTo>
                    <a:pt x="127670" y="859597"/>
                  </a:lnTo>
                  <a:lnTo>
                    <a:pt x="156305" y="820404"/>
                  </a:lnTo>
                  <a:lnTo>
                    <a:pt x="187576" y="781113"/>
                  </a:lnTo>
                  <a:lnTo>
                    <a:pt x="221468" y="741724"/>
                  </a:lnTo>
                  <a:lnTo>
                    <a:pt x="257968" y="702238"/>
                  </a:lnTo>
                  <a:lnTo>
                    <a:pt x="297534" y="675347"/>
                  </a:lnTo>
                  <a:lnTo>
                    <a:pt x="339678" y="648359"/>
                  </a:lnTo>
                  <a:lnTo>
                    <a:pt x="384388" y="621276"/>
                  </a:lnTo>
                  <a:lnTo>
                    <a:pt x="430814" y="594129"/>
                  </a:lnTo>
                  <a:lnTo>
                    <a:pt x="478339" y="566941"/>
                  </a:lnTo>
                  <a:lnTo>
                    <a:pt x="719766" y="494404"/>
                  </a:lnTo>
                  <a:lnTo>
                    <a:pt x="765798" y="492690"/>
                  </a:lnTo>
                  <a:lnTo>
                    <a:pt x="916764" y="448940"/>
                  </a:lnTo>
                  <a:close/>
                </a:path>
                <a:path w="4332605" h="2078990">
                  <a:moveTo>
                    <a:pt x="1018386" y="432446"/>
                  </a:moveTo>
                  <a:lnTo>
                    <a:pt x="1226755" y="424684"/>
                  </a:lnTo>
                  <a:lnTo>
                    <a:pt x="1176057" y="439281"/>
                  </a:lnTo>
                  <a:lnTo>
                    <a:pt x="967761" y="447040"/>
                  </a:lnTo>
                  <a:lnTo>
                    <a:pt x="1018386" y="432446"/>
                  </a:lnTo>
                  <a:close/>
                </a:path>
                <a:path w="4332605" h="2078990">
                  <a:moveTo>
                    <a:pt x="1120413" y="415937"/>
                  </a:moveTo>
                  <a:lnTo>
                    <a:pt x="1416412" y="404911"/>
                  </a:lnTo>
                  <a:lnTo>
                    <a:pt x="1395140" y="418412"/>
                  </a:lnTo>
                  <a:lnTo>
                    <a:pt x="1069585" y="430539"/>
                  </a:lnTo>
                  <a:lnTo>
                    <a:pt x="1120413" y="415937"/>
                  </a:lnTo>
                  <a:close/>
                </a:path>
                <a:path w="4332605" h="2078990">
                  <a:moveTo>
                    <a:pt x="1222845" y="399412"/>
                  </a:moveTo>
                  <a:lnTo>
                    <a:pt x="1793055" y="378172"/>
                  </a:lnTo>
                  <a:lnTo>
                    <a:pt x="1743060" y="392743"/>
                  </a:lnTo>
                  <a:lnTo>
                    <a:pt x="1171815" y="414022"/>
                  </a:lnTo>
                  <a:lnTo>
                    <a:pt x="1222845" y="399412"/>
                  </a:lnTo>
                  <a:close/>
                </a:path>
                <a:path w="4332605" h="2078990">
                  <a:moveTo>
                    <a:pt x="1453886" y="378097"/>
                  </a:moveTo>
                  <a:lnTo>
                    <a:pt x="2094961" y="354218"/>
                  </a:lnTo>
                  <a:lnTo>
                    <a:pt x="2046470" y="368733"/>
                  </a:lnTo>
                  <a:lnTo>
                    <a:pt x="1441191" y="391279"/>
                  </a:lnTo>
                  <a:lnTo>
                    <a:pt x="1453886" y="378097"/>
                  </a:lnTo>
                  <a:close/>
                </a:path>
                <a:path w="4332605" h="2078990">
                  <a:moveTo>
                    <a:pt x="1838663" y="351056"/>
                  </a:moveTo>
                  <a:lnTo>
                    <a:pt x="2289210" y="334273"/>
                  </a:lnTo>
                  <a:lnTo>
                    <a:pt x="2192662" y="350579"/>
                  </a:lnTo>
                  <a:lnTo>
                    <a:pt x="1788501" y="365633"/>
                  </a:lnTo>
                  <a:lnTo>
                    <a:pt x="1838663" y="351056"/>
                  </a:lnTo>
                  <a:close/>
                </a:path>
                <a:path w="4332605" h="2078990">
                  <a:moveTo>
                    <a:pt x="2089935" y="328987"/>
                  </a:moveTo>
                  <a:lnTo>
                    <a:pt x="2382445" y="318092"/>
                  </a:lnTo>
                  <a:lnTo>
                    <a:pt x="2337324" y="332481"/>
                  </a:lnTo>
                  <a:lnTo>
                    <a:pt x="2041444" y="343503"/>
                  </a:lnTo>
                  <a:lnTo>
                    <a:pt x="2089935" y="328987"/>
                  </a:lnTo>
                  <a:close/>
                </a:path>
                <a:path w="4332605" h="2078990">
                  <a:moveTo>
                    <a:pt x="2235787" y="310846"/>
                  </a:moveTo>
                  <a:lnTo>
                    <a:pt x="2517988" y="300334"/>
                  </a:lnTo>
                  <a:lnTo>
                    <a:pt x="2472867" y="314724"/>
                  </a:lnTo>
                  <a:lnTo>
                    <a:pt x="2187636" y="325348"/>
                  </a:lnTo>
                  <a:lnTo>
                    <a:pt x="2235787" y="310846"/>
                  </a:lnTo>
                  <a:close/>
                </a:path>
                <a:path w="4332605" h="2078990">
                  <a:moveTo>
                    <a:pt x="2377418" y="292861"/>
                  </a:moveTo>
                  <a:lnTo>
                    <a:pt x="2703206" y="280726"/>
                  </a:lnTo>
                  <a:lnTo>
                    <a:pt x="2657447" y="295139"/>
                  </a:lnTo>
                  <a:lnTo>
                    <a:pt x="2332297" y="307251"/>
                  </a:lnTo>
                  <a:lnTo>
                    <a:pt x="2377418" y="292861"/>
                  </a:lnTo>
                  <a:close/>
                </a:path>
                <a:path w="4332605" h="2078990">
                  <a:moveTo>
                    <a:pt x="2642241" y="16112"/>
                  </a:moveTo>
                  <a:lnTo>
                    <a:pt x="2666751" y="15199"/>
                  </a:lnTo>
                  <a:lnTo>
                    <a:pt x="2652775" y="41137"/>
                  </a:lnTo>
                  <a:lnTo>
                    <a:pt x="2648274" y="54014"/>
                  </a:lnTo>
                  <a:lnTo>
                    <a:pt x="2669587" y="91346"/>
                  </a:lnTo>
                  <a:lnTo>
                    <a:pt x="2714585" y="140505"/>
                  </a:lnTo>
                  <a:lnTo>
                    <a:pt x="2738136" y="165046"/>
                  </a:lnTo>
                  <a:lnTo>
                    <a:pt x="2761113" y="189607"/>
                  </a:lnTo>
                  <a:lnTo>
                    <a:pt x="2768026" y="202059"/>
                  </a:lnTo>
                  <a:lnTo>
                    <a:pt x="2782145" y="214242"/>
                  </a:lnTo>
                  <a:lnTo>
                    <a:pt x="2788586" y="214002"/>
                  </a:lnTo>
                  <a:lnTo>
                    <a:pt x="2795212" y="226464"/>
                  </a:lnTo>
                  <a:lnTo>
                    <a:pt x="2801557" y="226227"/>
                  </a:lnTo>
                  <a:lnTo>
                    <a:pt x="2808757" y="238668"/>
                  </a:lnTo>
                  <a:lnTo>
                    <a:pt x="2816059" y="238396"/>
                  </a:lnTo>
                  <a:lnTo>
                    <a:pt x="2835369" y="263094"/>
                  </a:lnTo>
                  <a:lnTo>
                    <a:pt x="2854207" y="275101"/>
                  </a:lnTo>
                  <a:lnTo>
                    <a:pt x="2467840" y="289493"/>
                  </a:lnTo>
                  <a:lnTo>
                    <a:pt x="2512961" y="275104"/>
                  </a:lnTo>
                  <a:lnTo>
                    <a:pt x="2654142" y="269845"/>
                  </a:lnTo>
                  <a:lnTo>
                    <a:pt x="2700219" y="255420"/>
                  </a:lnTo>
                  <a:lnTo>
                    <a:pt x="2800207" y="251695"/>
                  </a:lnTo>
                  <a:lnTo>
                    <a:pt x="2745261" y="202907"/>
                  </a:lnTo>
                  <a:lnTo>
                    <a:pt x="2697713" y="153843"/>
                  </a:lnTo>
                  <a:lnTo>
                    <a:pt x="2674417" y="129293"/>
                  </a:lnTo>
                  <a:lnTo>
                    <a:pt x="2651695" y="104721"/>
                  </a:lnTo>
                  <a:lnTo>
                    <a:pt x="2631688" y="67340"/>
                  </a:lnTo>
                  <a:lnTo>
                    <a:pt x="2626120" y="42130"/>
                  </a:lnTo>
                  <a:lnTo>
                    <a:pt x="2633650" y="29141"/>
                  </a:lnTo>
                  <a:lnTo>
                    <a:pt x="2642241" y="16112"/>
                  </a:lnTo>
                  <a:close/>
                </a:path>
              </a:pathLst>
            </a:custGeom>
            <a:solidFill>
              <a:srgbClr val="004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 rot="21360000">
            <a:off x="13158465" y="8217187"/>
            <a:ext cx="3105556" cy="263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75"/>
              </a:lnSpc>
            </a:pPr>
            <a:r>
              <a:rPr sz="3075" spc="-644" baseline="-2710" dirty="0">
                <a:solidFill>
                  <a:srgbClr val="004279"/>
                </a:solidFill>
                <a:latin typeface="Arial MT"/>
                <a:cs typeface="Arial MT"/>
              </a:rPr>
              <a:t>¿</a:t>
            </a:r>
            <a:r>
              <a:rPr sz="3075" spc="-292" baseline="-2710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3075" spc="-179" baseline="-2710" dirty="0">
                <a:solidFill>
                  <a:srgbClr val="004279"/>
                </a:solidFill>
                <a:latin typeface="Arial MT"/>
                <a:cs typeface="Arial MT"/>
              </a:rPr>
              <a:t>ó</a:t>
            </a:r>
            <a:r>
              <a:rPr sz="3075" spc="-434" baseline="-135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3075" spc="-67" baseline="-1355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3075" spc="-427" baseline="-135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434" baseline="-135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2050" spc="-4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2050" spc="-28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2050" spc="-105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2050" spc="-170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3075" spc="-270" baseline="135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3075" spc="-75" baseline="1355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3075" spc="-67" baseline="1355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3075" spc="-427" baseline="135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112" baseline="1355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3075" spc="-157" baseline="271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3075" spc="150" baseline="271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3075" spc="-427" baseline="271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75" baseline="2710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3075" spc="-67" baseline="406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3075" spc="-427" baseline="406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75" spc="-195" baseline="406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3075" spc="-232" baseline="4065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3075" spc="7" baseline="4065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3075" spc="-157" baseline="406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3075" spc="-270" baseline="5420" dirty="0">
                <a:solidFill>
                  <a:srgbClr val="004279"/>
                </a:solidFill>
                <a:latin typeface="Arial MT"/>
                <a:cs typeface="Arial MT"/>
              </a:rPr>
              <a:t>?</a:t>
            </a:r>
            <a:endParaRPr sz="3075" baseline="542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 rot="21360000">
            <a:off x="13357065" y="8485912"/>
            <a:ext cx="3275422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1950" spc="-32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950" spc="-30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1950" spc="-2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10" dirty="0">
                <a:solidFill>
                  <a:srgbClr val="61614E"/>
                </a:solidFill>
                <a:latin typeface="Arial MT"/>
                <a:cs typeface="Arial MT"/>
                <a:hlinkClick r:id="rId3"/>
              </a:rPr>
              <a:t>www</a:t>
            </a:r>
            <a:r>
              <a:rPr sz="1950" spc="-180" dirty="0">
                <a:solidFill>
                  <a:srgbClr val="61614E"/>
                </a:solidFill>
                <a:latin typeface="Arial MT"/>
                <a:cs typeface="Arial MT"/>
                <a:hlinkClick r:id="rId3"/>
              </a:rPr>
              <a:t>.</a:t>
            </a:r>
            <a:r>
              <a:rPr sz="1950" spc="-240" dirty="0">
                <a:solidFill>
                  <a:srgbClr val="61614E"/>
                </a:solidFill>
                <a:latin typeface="Arial MT"/>
                <a:cs typeface="Arial MT"/>
                <a:hlinkClick r:id="rId3"/>
              </a:rPr>
              <a:t>s</a:t>
            </a:r>
            <a:r>
              <a:rPr sz="1950" spc="-150" dirty="0">
                <a:solidFill>
                  <a:srgbClr val="61614E"/>
                </a:solidFill>
                <a:latin typeface="Arial MT"/>
                <a:cs typeface="Arial MT"/>
                <a:hlinkClick r:id="rId3"/>
              </a:rPr>
              <a:t>e</a:t>
            </a:r>
            <a:r>
              <a:rPr sz="2925" spc="-127" baseline="1424" dirty="0">
                <a:solidFill>
                  <a:srgbClr val="61614E"/>
                </a:solidFill>
                <a:latin typeface="Arial MT"/>
                <a:cs typeface="Arial MT"/>
                <a:hlinkClick r:id="rId3"/>
              </a:rPr>
              <a:t>c</a:t>
            </a:r>
            <a:r>
              <a:rPr sz="2925" spc="-232" baseline="1424" dirty="0">
                <a:solidFill>
                  <a:srgbClr val="61614E"/>
                </a:solidFill>
                <a:latin typeface="Arial MT"/>
                <a:cs typeface="Arial MT"/>
                <a:hlinkClick r:id="rId3"/>
              </a:rPr>
              <a:t>o</a:t>
            </a:r>
            <a:r>
              <a:rPr sz="2925" spc="30" baseline="1424" dirty="0">
                <a:solidFill>
                  <a:srgbClr val="61614E"/>
                </a:solidFill>
                <a:latin typeface="Arial MT"/>
                <a:cs typeface="Arial MT"/>
                <a:hlinkClick r:id="rId3"/>
              </a:rPr>
              <a:t>t</a:t>
            </a:r>
            <a:r>
              <a:rPr sz="2925" spc="-270" baseline="1424" dirty="0">
                <a:solidFill>
                  <a:srgbClr val="61614E"/>
                </a:solidFill>
                <a:latin typeface="Arial MT"/>
                <a:cs typeface="Arial MT"/>
                <a:hlinkClick r:id="rId3"/>
              </a:rPr>
              <a:t>.</a:t>
            </a:r>
            <a:r>
              <a:rPr sz="2925" spc="-232" baseline="1424" dirty="0">
                <a:solidFill>
                  <a:srgbClr val="61614E"/>
                </a:solidFill>
                <a:latin typeface="Arial MT"/>
                <a:cs typeface="Arial MT"/>
                <a:hlinkClick r:id="rId3"/>
              </a:rPr>
              <a:t>o</a:t>
            </a:r>
            <a:r>
              <a:rPr sz="2925" spc="-7" baseline="1424" dirty="0">
                <a:solidFill>
                  <a:srgbClr val="61614E"/>
                </a:solidFill>
                <a:latin typeface="Arial MT"/>
                <a:cs typeface="Arial MT"/>
                <a:hlinkClick r:id="rId3"/>
              </a:rPr>
              <a:t>r</a:t>
            </a:r>
            <a:r>
              <a:rPr sz="2925" spc="120" baseline="1424" dirty="0">
                <a:solidFill>
                  <a:srgbClr val="61614E"/>
                </a:solidFill>
                <a:latin typeface="Arial MT"/>
                <a:cs typeface="Arial MT"/>
                <a:hlinkClick r:id="rId3"/>
              </a:rPr>
              <a:t>g</a:t>
            </a:r>
            <a:r>
              <a:rPr sz="2925" spc="-359" baseline="1424" dirty="0">
                <a:solidFill>
                  <a:srgbClr val="61614E"/>
                </a:solidFill>
                <a:latin typeface="Arial MT"/>
                <a:cs typeface="Arial MT"/>
                <a:hlinkClick r:id="rId3"/>
              </a:rPr>
              <a:t> </a:t>
            </a:r>
            <a:r>
              <a:rPr sz="2925" spc="-225" baseline="1424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209" baseline="1424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-127" baseline="1424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2925" spc="-232" baseline="1424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209" baseline="1424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30" baseline="1424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2925" spc="-22" baseline="1424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157" baseline="1424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22" baseline="1424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142" baseline="1424" dirty="0">
                <a:solidFill>
                  <a:srgbClr val="61614E"/>
                </a:solidFill>
                <a:latin typeface="Arial MT"/>
                <a:cs typeface="Arial MT"/>
              </a:rPr>
              <a:t>á</a:t>
            </a:r>
            <a:r>
              <a:rPr sz="2925" spc="-195" baseline="1424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-359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209" baseline="2849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22" baseline="2849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endParaRPr sz="2925" baseline="2849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>
          <a:xfrm rot="21360000">
            <a:off x="13558512" y="8723412"/>
            <a:ext cx="290707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1950" spc="95" dirty="0">
                <a:solidFill>
                  <a:srgbClr val="61614E"/>
                </a:solidFill>
                <a:latin typeface="Arial MT"/>
                <a:cs typeface="Arial MT"/>
              </a:rPr>
              <a:t>f</a:t>
            </a:r>
            <a:r>
              <a:rPr sz="1950" spc="-15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950" spc="-15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950" spc="-280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1950" spc="-140" dirty="0">
                <a:solidFill>
                  <a:srgbClr val="61614E"/>
                </a:solidFill>
                <a:latin typeface="Arial MT"/>
                <a:cs typeface="Arial MT"/>
              </a:rPr>
              <a:t>u</a:t>
            </a:r>
            <a:r>
              <a:rPr sz="1950" spc="-125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1950" spc="-10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-15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950" spc="-120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950" spc="-45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950" spc="-2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67" baseline="1424" dirty="0">
                <a:solidFill>
                  <a:srgbClr val="61614E"/>
                </a:solidFill>
                <a:latin typeface="Arial MT"/>
                <a:cs typeface="Arial MT"/>
              </a:rPr>
              <a:t>d</a:t>
            </a:r>
            <a:r>
              <a:rPr sz="2925" spc="-60" baseline="1424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359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195" baseline="1424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209" baseline="1424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-359" baseline="1424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-127" baseline="1424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2925" spc="-22" baseline="1424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195" baseline="1424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127" baseline="1424" dirty="0">
                <a:solidFill>
                  <a:srgbClr val="61614E"/>
                </a:solidFill>
                <a:latin typeface="Arial MT"/>
                <a:cs typeface="Arial MT"/>
              </a:rPr>
              <a:t>pc</a:t>
            </a:r>
            <a:r>
              <a:rPr sz="2925" spc="-195" baseline="1424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127" baseline="1424" dirty="0">
                <a:solidFill>
                  <a:srgbClr val="61614E"/>
                </a:solidFill>
                <a:latin typeface="Arial MT"/>
                <a:cs typeface="Arial MT"/>
              </a:rPr>
              <a:t>ó</a:t>
            </a:r>
            <a:r>
              <a:rPr sz="2925" spc="-44" baseline="1424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-359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209" baseline="1424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44" baseline="1424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-359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209" baseline="1424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22" baseline="1424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endParaRPr sz="2925" baseline="1424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 rot="21360000">
            <a:off x="13289832" y="8962826"/>
            <a:ext cx="3426762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sz="1950" spc="-10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-85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1950" spc="-10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-15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950" spc="20" dirty="0">
                <a:solidFill>
                  <a:srgbClr val="61614E"/>
                </a:solidFill>
                <a:latin typeface="Arial MT"/>
                <a:cs typeface="Arial MT"/>
              </a:rPr>
              <a:t>t</a:t>
            </a:r>
            <a:r>
              <a:rPr sz="1950" spc="-10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950" spc="-45" dirty="0">
                <a:solidFill>
                  <a:srgbClr val="61614E"/>
                </a:solidFill>
                <a:latin typeface="Arial MT"/>
                <a:cs typeface="Arial MT"/>
              </a:rPr>
              <a:t>do</a:t>
            </a:r>
            <a:r>
              <a:rPr sz="1950" spc="-2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950" spc="-165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2925" spc="-172" baseline="1424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277" baseline="1424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2925" spc="44" baseline="1424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345" baseline="1424" dirty="0">
                <a:solidFill>
                  <a:srgbClr val="61614E"/>
                </a:solidFill>
                <a:latin typeface="Arial MT"/>
                <a:cs typeface="Arial MT"/>
              </a:rPr>
              <a:t>B</a:t>
            </a:r>
            <a:r>
              <a:rPr sz="2925" spc="-172" baseline="1424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322" baseline="1424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209" baseline="1424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925" spc="-352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165" baseline="1424" dirty="0">
                <a:solidFill>
                  <a:srgbClr val="61614E"/>
                </a:solidFill>
                <a:latin typeface="Arial MT"/>
                <a:cs typeface="Arial MT"/>
              </a:rPr>
              <a:t>-</a:t>
            </a:r>
            <a:r>
              <a:rPr sz="2925" spc="-359" baseline="142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925" spc="-405" baseline="1424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2925" spc="-494" baseline="1424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2925" spc="-135" baseline="1424" dirty="0">
                <a:solidFill>
                  <a:srgbClr val="61614E"/>
                </a:solidFill>
                <a:latin typeface="Arial MT"/>
                <a:cs typeface="Arial MT"/>
              </a:rPr>
              <a:t>N</a:t>
            </a:r>
            <a:r>
              <a:rPr sz="2925" spc="179" baseline="1424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2925" spc="-172" baseline="1424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925" spc="-322" baseline="2849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2925" spc="-240" baseline="2849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endParaRPr sz="2925" baseline="2849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4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589" y="1809791"/>
            <a:ext cx="14725649" cy="63150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04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0000" y="7594127"/>
            <a:ext cx="380999" cy="3809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607195" y="8661357"/>
            <a:ext cx="281940" cy="229235"/>
          </a:xfrm>
          <a:custGeom>
            <a:avLst/>
            <a:gdLst/>
            <a:ahLst/>
            <a:cxnLst/>
            <a:rect l="l" t="t" r="r" b="b"/>
            <a:pathLst>
              <a:path w="281940" h="229234">
                <a:moveTo>
                  <a:pt x="88501" y="228682"/>
                </a:moveTo>
                <a:lnTo>
                  <a:pt x="64513" y="226933"/>
                </a:lnTo>
                <a:lnTo>
                  <a:pt x="41609" y="221858"/>
                </a:lnTo>
                <a:lnTo>
                  <a:pt x="20025" y="213709"/>
                </a:lnTo>
                <a:lnTo>
                  <a:pt x="0" y="202742"/>
                </a:lnTo>
                <a:lnTo>
                  <a:pt x="4518" y="203279"/>
                </a:lnTo>
                <a:lnTo>
                  <a:pt x="9116" y="203553"/>
                </a:lnTo>
                <a:lnTo>
                  <a:pt x="13772" y="203553"/>
                </a:lnTo>
                <a:lnTo>
                  <a:pt x="33612" y="201870"/>
                </a:lnTo>
                <a:lnTo>
                  <a:pt x="52360" y="197004"/>
                </a:lnTo>
                <a:lnTo>
                  <a:pt x="69739" y="189234"/>
                </a:lnTo>
                <a:lnTo>
                  <a:pt x="85473" y="178836"/>
                </a:lnTo>
                <a:lnTo>
                  <a:pt x="67427" y="175601"/>
                </a:lnTo>
                <a:lnTo>
                  <a:pt x="51795" y="167216"/>
                </a:lnTo>
                <a:lnTo>
                  <a:pt x="39522" y="154616"/>
                </a:lnTo>
                <a:lnTo>
                  <a:pt x="31549" y="138741"/>
                </a:lnTo>
                <a:lnTo>
                  <a:pt x="35068" y="139426"/>
                </a:lnTo>
                <a:lnTo>
                  <a:pt x="38689" y="139781"/>
                </a:lnTo>
                <a:lnTo>
                  <a:pt x="47675" y="139781"/>
                </a:lnTo>
                <a:lnTo>
                  <a:pt x="52776" y="139067"/>
                </a:lnTo>
                <a:lnTo>
                  <a:pt x="57620" y="137758"/>
                </a:lnTo>
                <a:lnTo>
                  <a:pt x="39241" y="130605"/>
                </a:lnTo>
                <a:lnTo>
                  <a:pt x="24560" y="117949"/>
                </a:lnTo>
                <a:lnTo>
                  <a:pt x="14831" y="101046"/>
                </a:lnTo>
                <a:lnTo>
                  <a:pt x="11310" y="81149"/>
                </a:lnTo>
                <a:lnTo>
                  <a:pt x="11316" y="80418"/>
                </a:lnTo>
                <a:lnTo>
                  <a:pt x="17354" y="83329"/>
                </a:lnTo>
                <a:lnTo>
                  <a:pt x="23761" y="85539"/>
                </a:lnTo>
                <a:lnTo>
                  <a:pt x="30482" y="86995"/>
                </a:lnTo>
                <a:lnTo>
                  <a:pt x="37461" y="87644"/>
                </a:lnTo>
                <a:lnTo>
                  <a:pt x="26913" y="78589"/>
                </a:lnTo>
                <a:lnTo>
                  <a:pt x="18813" y="67251"/>
                </a:lnTo>
                <a:lnTo>
                  <a:pt x="13618" y="54097"/>
                </a:lnTo>
                <a:lnTo>
                  <a:pt x="11784" y="39592"/>
                </a:lnTo>
                <a:lnTo>
                  <a:pt x="12305" y="31789"/>
                </a:lnTo>
                <a:lnTo>
                  <a:pt x="13825" y="24303"/>
                </a:lnTo>
                <a:lnTo>
                  <a:pt x="16276" y="17205"/>
                </a:lnTo>
                <a:lnTo>
                  <a:pt x="19593" y="10562"/>
                </a:lnTo>
                <a:lnTo>
                  <a:pt x="43454" y="34388"/>
                </a:lnTo>
                <a:lnTo>
                  <a:pt x="71782" y="52923"/>
                </a:lnTo>
                <a:lnTo>
                  <a:pt x="103767" y="65359"/>
                </a:lnTo>
                <a:lnTo>
                  <a:pt x="138598" y="70890"/>
                </a:lnTo>
                <a:lnTo>
                  <a:pt x="137610" y="66657"/>
                </a:lnTo>
                <a:lnTo>
                  <a:pt x="137102" y="62253"/>
                </a:lnTo>
                <a:lnTo>
                  <a:pt x="137102" y="57734"/>
                </a:lnTo>
                <a:lnTo>
                  <a:pt x="141638" y="35261"/>
                </a:lnTo>
                <a:lnTo>
                  <a:pt x="154011" y="16909"/>
                </a:lnTo>
                <a:lnTo>
                  <a:pt x="172361" y="4537"/>
                </a:lnTo>
                <a:lnTo>
                  <a:pt x="194830" y="0"/>
                </a:lnTo>
                <a:lnTo>
                  <a:pt x="206937" y="1271"/>
                </a:lnTo>
                <a:lnTo>
                  <a:pt x="218175" y="4909"/>
                </a:lnTo>
                <a:lnTo>
                  <a:pt x="228277" y="10651"/>
                </a:lnTo>
                <a:lnTo>
                  <a:pt x="236970" y="18233"/>
                </a:lnTo>
                <a:lnTo>
                  <a:pt x="246680" y="15880"/>
                </a:lnTo>
                <a:lnTo>
                  <a:pt x="256051" y="12734"/>
                </a:lnTo>
                <a:lnTo>
                  <a:pt x="265047" y="8834"/>
                </a:lnTo>
                <a:lnTo>
                  <a:pt x="273632" y="4215"/>
                </a:lnTo>
                <a:lnTo>
                  <a:pt x="269524" y="13894"/>
                </a:lnTo>
                <a:lnTo>
                  <a:pt x="263795" y="22569"/>
                </a:lnTo>
                <a:lnTo>
                  <a:pt x="256638" y="30053"/>
                </a:lnTo>
                <a:lnTo>
                  <a:pt x="248247" y="36159"/>
                </a:lnTo>
                <a:lnTo>
                  <a:pt x="256901" y="34800"/>
                </a:lnTo>
                <a:lnTo>
                  <a:pt x="265328" y="32818"/>
                </a:lnTo>
                <a:lnTo>
                  <a:pt x="273504" y="30235"/>
                </a:lnTo>
                <a:lnTo>
                  <a:pt x="281407" y="27070"/>
                </a:lnTo>
                <a:lnTo>
                  <a:pt x="275229" y="35481"/>
                </a:lnTo>
                <a:lnTo>
                  <a:pt x="268334" y="43303"/>
                </a:lnTo>
                <a:lnTo>
                  <a:pt x="260775" y="50474"/>
                </a:lnTo>
                <a:lnTo>
                  <a:pt x="252605" y="56934"/>
                </a:lnTo>
                <a:lnTo>
                  <a:pt x="252765" y="64418"/>
                </a:lnTo>
                <a:lnTo>
                  <a:pt x="247972" y="103076"/>
                </a:lnTo>
                <a:lnTo>
                  <a:pt x="233778" y="140913"/>
                </a:lnTo>
                <a:lnTo>
                  <a:pt x="210457" y="175160"/>
                </a:lnTo>
                <a:lnTo>
                  <a:pt x="178287" y="203049"/>
                </a:lnTo>
                <a:lnTo>
                  <a:pt x="137543" y="221812"/>
                </a:lnTo>
                <a:lnTo>
                  <a:pt x="88501" y="2286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86471" y="8987614"/>
            <a:ext cx="124460" cy="267970"/>
          </a:xfrm>
          <a:custGeom>
            <a:avLst/>
            <a:gdLst/>
            <a:ahLst/>
            <a:cxnLst/>
            <a:rect l="l" t="t" r="r" b="b"/>
            <a:pathLst>
              <a:path w="124459" h="267970">
                <a:moveTo>
                  <a:pt x="82072" y="267846"/>
                </a:moveTo>
                <a:lnTo>
                  <a:pt x="26446" y="267846"/>
                </a:lnTo>
                <a:lnTo>
                  <a:pt x="26446" y="134023"/>
                </a:lnTo>
                <a:lnTo>
                  <a:pt x="0" y="134023"/>
                </a:lnTo>
                <a:lnTo>
                  <a:pt x="0" y="86730"/>
                </a:lnTo>
                <a:lnTo>
                  <a:pt x="26446" y="86730"/>
                </a:lnTo>
                <a:lnTo>
                  <a:pt x="26446" y="56136"/>
                </a:lnTo>
                <a:lnTo>
                  <a:pt x="28787" y="38123"/>
                </a:lnTo>
                <a:lnTo>
                  <a:pt x="37366" y="19853"/>
                </a:lnTo>
                <a:lnTo>
                  <a:pt x="54519" y="5690"/>
                </a:lnTo>
                <a:lnTo>
                  <a:pt x="82582" y="0"/>
                </a:lnTo>
                <a:lnTo>
                  <a:pt x="123782" y="155"/>
                </a:lnTo>
                <a:lnTo>
                  <a:pt x="123782" y="46051"/>
                </a:lnTo>
                <a:lnTo>
                  <a:pt x="88992" y="46051"/>
                </a:lnTo>
                <a:lnTo>
                  <a:pt x="82072" y="48479"/>
                </a:lnTo>
                <a:lnTo>
                  <a:pt x="82072" y="86724"/>
                </a:lnTo>
                <a:lnTo>
                  <a:pt x="124464" y="86724"/>
                </a:lnTo>
                <a:lnTo>
                  <a:pt x="119613" y="134023"/>
                </a:lnTo>
                <a:lnTo>
                  <a:pt x="82072" y="134023"/>
                </a:lnTo>
                <a:lnTo>
                  <a:pt x="82072" y="2678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604380" y="9394507"/>
            <a:ext cx="249554" cy="250825"/>
          </a:xfrm>
          <a:custGeom>
            <a:avLst/>
            <a:gdLst/>
            <a:ahLst/>
            <a:cxnLst/>
            <a:rect l="l" t="t" r="r" b="b"/>
            <a:pathLst>
              <a:path w="249555" h="250825">
                <a:moveTo>
                  <a:pt x="133959" y="112674"/>
                </a:moveTo>
                <a:lnTo>
                  <a:pt x="133883" y="112801"/>
                </a:lnTo>
                <a:lnTo>
                  <a:pt x="133794" y="112941"/>
                </a:lnTo>
                <a:lnTo>
                  <a:pt x="133705" y="113068"/>
                </a:lnTo>
                <a:lnTo>
                  <a:pt x="133959" y="113068"/>
                </a:lnTo>
                <a:lnTo>
                  <a:pt x="133959" y="112674"/>
                </a:lnTo>
                <a:close/>
              </a:path>
              <a:path w="249555" h="250825">
                <a:moveTo>
                  <a:pt x="249110" y="17957"/>
                </a:moveTo>
                <a:lnTo>
                  <a:pt x="247675" y="10972"/>
                </a:lnTo>
                <a:lnTo>
                  <a:pt x="243725" y="5257"/>
                </a:lnTo>
                <a:lnTo>
                  <a:pt x="237871" y="1409"/>
                </a:lnTo>
                <a:lnTo>
                  <a:pt x="230708" y="0"/>
                </a:lnTo>
                <a:lnTo>
                  <a:pt x="211201" y="0"/>
                </a:lnTo>
                <a:lnTo>
                  <a:pt x="211201" y="144932"/>
                </a:lnTo>
                <a:lnTo>
                  <a:pt x="211188" y="209854"/>
                </a:lnTo>
                <a:lnTo>
                  <a:pt x="173570" y="209854"/>
                </a:lnTo>
                <a:lnTo>
                  <a:pt x="173570" y="149288"/>
                </a:lnTo>
                <a:lnTo>
                  <a:pt x="172504" y="138861"/>
                </a:lnTo>
                <a:lnTo>
                  <a:pt x="169138" y="130784"/>
                </a:lnTo>
                <a:lnTo>
                  <a:pt x="163233" y="125552"/>
                </a:lnTo>
                <a:lnTo>
                  <a:pt x="154508" y="123685"/>
                </a:lnTo>
                <a:lnTo>
                  <a:pt x="144119" y="123685"/>
                </a:lnTo>
                <a:lnTo>
                  <a:pt x="137922" y="130695"/>
                </a:lnTo>
                <a:lnTo>
                  <a:pt x="135204" y="137452"/>
                </a:lnTo>
                <a:lnTo>
                  <a:pt x="134213" y="139865"/>
                </a:lnTo>
                <a:lnTo>
                  <a:pt x="133959" y="143243"/>
                </a:lnTo>
                <a:lnTo>
                  <a:pt x="133959" y="209854"/>
                </a:lnTo>
                <a:lnTo>
                  <a:pt x="96342" y="209854"/>
                </a:lnTo>
                <a:lnTo>
                  <a:pt x="96520" y="157226"/>
                </a:lnTo>
                <a:lnTo>
                  <a:pt x="96431" y="106502"/>
                </a:lnTo>
                <a:lnTo>
                  <a:pt x="96342" y="96659"/>
                </a:lnTo>
                <a:lnTo>
                  <a:pt x="133959" y="96647"/>
                </a:lnTo>
                <a:lnTo>
                  <a:pt x="133959" y="112674"/>
                </a:lnTo>
                <a:lnTo>
                  <a:pt x="138569" y="106502"/>
                </a:lnTo>
                <a:lnTo>
                  <a:pt x="145313" y="100431"/>
                </a:lnTo>
                <a:lnTo>
                  <a:pt x="153136" y="96647"/>
                </a:lnTo>
                <a:lnTo>
                  <a:pt x="154863" y="95821"/>
                </a:lnTo>
                <a:lnTo>
                  <a:pt x="167881" y="93980"/>
                </a:lnTo>
                <a:lnTo>
                  <a:pt x="185089" y="97053"/>
                </a:lnTo>
                <a:lnTo>
                  <a:pt x="198818" y="106413"/>
                </a:lnTo>
                <a:lnTo>
                  <a:pt x="207911" y="122301"/>
                </a:lnTo>
                <a:lnTo>
                  <a:pt x="211201" y="144932"/>
                </a:lnTo>
                <a:lnTo>
                  <a:pt x="211201" y="0"/>
                </a:lnTo>
                <a:lnTo>
                  <a:pt x="77990" y="0"/>
                </a:lnTo>
                <a:lnTo>
                  <a:pt x="77990" y="61633"/>
                </a:lnTo>
                <a:lnTo>
                  <a:pt x="76504" y="69278"/>
                </a:lnTo>
                <a:lnTo>
                  <a:pt x="75514" y="70739"/>
                </a:lnTo>
                <a:lnTo>
                  <a:pt x="75514" y="96659"/>
                </a:lnTo>
                <a:lnTo>
                  <a:pt x="75514" y="209854"/>
                </a:lnTo>
                <a:lnTo>
                  <a:pt x="37884" y="209854"/>
                </a:lnTo>
                <a:lnTo>
                  <a:pt x="37884" y="96659"/>
                </a:lnTo>
                <a:lnTo>
                  <a:pt x="75514" y="96659"/>
                </a:lnTo>
                <a:lnTo>
                  <a:pt x="75514" y="70739"/>
                </a:lnTo>
                <a:lnTo>
                  <a:pt x="72263" y="75488"/>
                </a:lnTo>
                <a:lnTo>
                  <a:pt x="65557" y="79667"/>
                </a:lnTo>
                <a:lnTo>
                  <a:pt x="56705" y="81191"/>
                </a:lnTo>
                <a:lnTo>
                  <a:pt x="56451" y="81191"/>
                </a:lnTo>
                <a:lnTo>
                  <a:pt x="47879" y="79667"/>
                </a:lnTo>
                <a:lnTo>
                  <a:pt x="41325" y="75488"/>
                </a:lnTo>
                <a:lnTo>
                  <a:pt x="37134" y="69278"/>
                </a:lnTo>
                <a:lnTo>
                  <a:pt x="35661" y="61633"/>
                </a:lnTo>
                <a:lnTo>
                  <a:pt x="37185" y="53898"/>
                </a:lnTo>
                <a:lnTo>
                  <a:pt x="41478" y="47701"/>
                </a:lnTo>
                <a:lnTo>
                  <a:pt x="48196" y="43573"/>
                </a:lnTo>
                <a:lnTo>
                  <a:pt x="56946" y="42075"/>
                </a:lnTo>
                <a:lnTo>
                  <a:pt x="65633" y="43573"/>
                </a:lnTo>
                <a:lnTo>
                  <a:pt x="72212" y="47701"/>
                </a:lnTo>
                <a:lnTo>
                  <a:pt x="76403" y="53898"/>
                </a:lnTo>
                <a:lnTo>
                  <a:pt x="77990" y="61633"/>
                </a:lnTo>
                <a:lnTo>
                  <a:pt x="77990" y="0"/>
                </a:lnTo>
                <a:lnTo>
                  <a:pt x="18402" y="0"/>
                </a:lnTo>
                <a:lnTo>
                  <a:pt x="11252" y="1409"/>
                </a:lnTo>
                <a:lnTo>
                  <a:pt x="5397" y="5257"/>
                </a:lnTo>
                <a:lnTo>
                  <a:pt x="1447" y="10960"/>
                </a:lnTo>
                <a:lnTo>
                  <a:pt x="0" y="17957"/>
                </a:lnTo>
                <a:lnTo>
                  <a:pt x="0" y="232727"/>
                </a:lnTo>
                <a:lnTo>
                  <a:pt x="1447" y="239712"/>
                </a:lnTo>
                <a:lnTo>
                  <a:pt x="5397" y="245427"/>
                </a:lnTo>
                <a:lnTo>
                  <a:pt x="11239" y="249275"/>
                </a:lnTo>
                <a:lnTo>
                  <a:pt x="18402" y="250685"/>
                </a:lnTo>
                <a:lnTo>
                  <a:pt x="230708" y="250685"/>
                </a:lnTo>
                <a:lnTo>
                  <a:pt x="237871" y="249275"/>
                </a:lnTo>
                <a:lnTo>
                  <a:pt x="243725" y="245427"/>
                </a:lnTo>
                <a:lnTo>
                  <a:pt x="247662" y="239712"/>
                </a:lnTo>
                <a:lnTo>
                  <a:pt x="249110" y="232727"/>
                </a:lnTo>
                <a:lnTo>
                  <a:pt x="249110" y="209854"/>
                </a:lnTo>
                <a:lnTo>
                  <a:pt x="249110" y="93980"/>
                </a:lnTo>
                <a:lnTo>
                  <a:pt x="249110" y="81191"/>
                </a:lnTo>
                <a:lnTo>
                  <a:pt x="249110" y="42075"/>
                </a:lnTo>
                <a:lnTo>
                  <a:pt x="249110" y="179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564128" y="9722851"/>
            <a:ext cx="361949" cy="2571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18878" y="7625155"/>
            <a:ext cx="2660015" cy="5422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450" b="1" spc="-10" dirty="0">
                <a:solidFill>
                  <a:srgbClr val="FFFFFF"/>
                </a:solidFill>
                <a:latin typeface="Roboto Bk"/>
                <a:cs typeface="Roboto Bk"/>
              </a:rPr>
              <a:t>2022</a:t>
            </a:r>
            <a:r>
              <a:rPr sz="1450" b="1" spc="-3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25" dirty="0">
                <a:solidFill>
                  <a:srgbClr val="FFFFFF"/>
                </a:solidFill>
                <a:latin typeface="Roboto Bk"/>
                <a:cs typeface="Roboto Bk"/>
              </a:rPr>
              <a:t>SECOT</a:t>
            </a:r>
            <a:endParaRPr sz="1450">
              <a:latin typeface="Roboto Bk"/>
              <a:cs typeface="Roboto Bk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450" b="1" spc="30" dirty="0">
                <a:solidFill>
                  <a:srgbClr val="FFFFFF"/>
                </a:solidFill>
                <a:latin typeface="Roboto Bk"/>
                <a:cs typeface="Roboto Bk"/>
              </a:rPr>
              <a:t>Todos</a:t>
            </a:r>
            <a:r>
              <a:rPr sz="1450" b="1" dirty="0">
                <a:solidFill>
                  <a:srgbClr val="FFFFFF"/>
                </a:solidFill>
                <a:latin typeface="Roboto Bk"/>
                <a:cs typeface="Roboto Bk"/>
              </a:rPr>
              <a:t> los </a:t>
            </a:r>
            <a:r>
              <a:rPr sz="1450" b="1" spc="15" dirty="0">
                <a:solidFill>
                  <a:srgbClr val="FFFFFF"/>
                </a:solidFill>
                <a:latin typeface="Roboto Bk"/>
                <a:cs typeface="Roboto Bk"/>
              </a:rPr>
              <a:t>derechos</a:t>
            </a:r>
            <a:r>
              <a:rPr sz="1450" b="1" spc="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10" dirty="0">
                <a:solidFill>
                  <a:srgbClr val="FFFFFF"/>
                </a:solidFill>
                <a:latin typeface="Roboto Bk"/>
                <a:cs typeface="Roboto Bk"/>
              </a:rPr>
              <a:t>reservados</a:t>
            </a:r>
            <a:endParaRPr sz="1450">
              <a:latin typeface="Roboto Bk"/>
              <a:cs typeface="Roboto B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878" y="8399724"/>
            <a:ext cx="7148195" cy="15748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450" b="1" spc="-5" dirty="0">
                <a:solidFill>
                  <a:srgbClr val="FFFFFF"/>
                </a:solidFill>
                <a:latin typeface="Roboto Bk"/>
                <a:cs typeface="Roboto Bk"/>
              </a:rPr>
              <a:t>Servicios</a:t>
            </a:r>
            <a:r>
              <a:rPr sz="1450" b="1" spc="-2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Roboto Bk"/>
                <a:cs typeface="Roboto Bk"/>
              </a:rPr>
              <a:t>Generales</a:t>
            </a:r>
            <a:r>
              <a:rPr sz="1450" b="1" spc="-1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25" dirty="0">
                <a:solidFill>
                  <a:srgbClr val="FFFFFF"/>
                </a:solidFill>
                <a:latin typeface="Roboto Bk"/>
                <a:cs typeface="Roboto Bk"/>
              </a:rPr>
              <a:t>SECOT</a:t>
            </a:r>
            <a:endParaRPr sz="1450">
              <a:latin typeface="Roboto Bk"/>
              <a:cs typeface="Roboto Bk"/>
            </a:endParaRPr>
          </a:p>
          <a:p>
            <a:pPr marL="12700" marR="3862070">
              <a:lnSpc>
                <a:spcPct val="116799"/>
              </a:lnSpc>
            </a:pPr>
            <a:r>
              <a:rPr sz="1450" b="1" spc="20" dirty="0">
                <a:solidFill>
                  <a:srgbClr val="FFFFFF"/>
                </a:solidFill>
                <a:latin typeface="Roboto Bk"/>
                <a:cs typeface="Roboto Bk"/>
              </a:rPr>
              <a:t>Conde</a:t>
            </a:r>
            <a:r>
              <a:rPr sz="1450" b="1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25" dirty="0">
                <a:solidFill>
                  <a:srgbClr val="FFFFFF"/>
                </a:solidFill>
                <a:latin typeface="Roboto Bk"/>
                <a:cs typeface="Roboto Bk"/>
              </a:rPr>
              <a:t>de</a:t>
            </a:r>
            <a:r>
              <a:rPr sz="1450" b="1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15" dirty="0">
                <a:solidFill>
                  <a:srgbClr val="FFFFFF"/>
                </a:solidFill>
                <a:latin typeface="Roboto Bk"/>
                <a:cs typeface="Roboto Bk"/>
              </a:rPr>
              <a:t>Torralba</a:t>
            </a:r>
            <a:r>
              <a:rPr sz="1450" b="1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-50" dirty="0">
                <a:solidFill>
                  <a:srgbClr val="FFFFFF"/>
                </a:solidFill>
                <a:latin typeface="Roboto Bk"/>
                <a:cs typeface="Roboto Bk"/>
              </a:rPr>
              <a:t>11,</a:t>
            </a:r>
            <a:r>
              <a:rPr sz="1450" b="1" spc="5" dirty="0">
                <a:solidFill>
                  <a:srgbClr val="FFFFFF"/>
                </a:solidFill>
                <a:latin typeface="Roboto Bk"/>
                <a:cs typeface="Roboto Bk"/>
              </a:rPr>
              <a:t> 1ª</a:t>
            </a:r>
            <a:r>
              <a:rPr sz="1450" b="1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-20" dirty="0">
                <a:solidFill>
                  <a:srgbClr val="FFFFFF"/>
                </a:solidFill>
                <a:latin typeface="Roboto Bk"/>
                <a:cs typeface="Roboto Bk"/>
              </a:rPr>
              <a:t>planta,</a:t>
            </a:r>
            <a:r>
              <a:rPr sz="1450" b="1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10" dirty="0">
                <a:solidFill>
                  <a:srgbClr val="FFFFFF"/>
                </a:solidFill>
                <a:latin typeface="Roboto Bk"/>
                <a:cs typeface="Roboto Bk"/>
              </a:rPr>
              <a:t>Aula</a:t>
            </a:r>
            <a:r>
              <a:rPr sz="1450" b="1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-5" dirty="0">
                <a:solidFill>
                  <a:srgbClr val="FFFFFF"/>
                </a:solidFill>
                <a:latin typeface="Roboto Bk"/>
                <a:cs typeface="Roboto Bk"/>
              </a:rPr>
              <a:t>3 </a:t>
            </a:r>
            <a:r>
              <a:rPr sz="1450" b="1" spc="-34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Roboto Bk"/>
                <a:cs typeface="Roboto Bk"/>
              </a:rPr>
              <a:t>28046</a:t>
            </a:r>
            <a:r>
              <a:rPr sz="1450" b="1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5" dirty="0">
                <a:solidFill>
                  <a:srgbClr val="FFFFFF"/>
                </a:solidFill>
                <a:latin typeface="Roboto Bk"/>
                <a:cs typeface="Roboto Bk"/>
              </a:rPr>
              <a:t>Madrid  </a:t>
            </a:r>
            <a:r>
              <a:rPr sz="1450" b="1" spc="-5" dirty="0">
                <a:solidFill>
                  <a:srgbClr val="FFFFFF"/>
                </a:solidFill>
                <a:latin typeface="Roboto Bk"/>
                <a:cs typeface="Roboto Bk"/>
              </a:rPr>
              <a:t>T:</a:t>
            </a:r>
            <a:r>
              <a:rPr sz="1450" b="1" spc="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Roboto Bk"/>
                <a:cs typeface="Roboto Bk"/>
              </a:rPr>
              <a:t>91</a:t>
            </a:r>
            <a:r>
              <a:rPr sz="1450" b="1" spc="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Roboto Bk"/>
                <a:cs typeface="Roboto Bk"/>
              </a:rPr>
              <a:t>319</a:t>
            </a:r>
            <a:r>
              <a:rPr sz="1450" b="1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Roboto Bk"/>
                <a:cs typeface="Roboto Bk"/>
              </a:rPr>
              <a:t>22</a:t>
            </a:r>
            <a:r>
              <a:rPr sz="1450" b="1" spc="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-10" dirty="0">
                <a:solidFill>
                  <a:srgbClr val="FFFFFF"/>
                </a:solidFill>
                <a:latin typeface="Roboto Bk"/>
                <a:cs typeface="Roboto Bk"/>
              </a:rPr>
              <a:t>02</a:t>
            </a:r>
            <a:endParaRPr sz="1450">
              <a:latin typeface="Roboto Bk"/>
              <a:cs typeface="Roboto Bk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1693545" algn="l"/>
              </a:tabLst>
            </a:pPr>
            <a:r>
              <a:rPr sz="1450" b="1" spc="5" dirty="0">
                <a:solidFill>
                  <a:srgbClr val="FFFFFF"/>
                </a:solidFill>
                <a:latin typeface="Roboto Bk"/>
                <a:cs typeface="Roboto Bk"/>
                <a:hlinkClick r:id="rId4"/>
              </a:rPr>
              <a:t>central@secot.org</a:t>
            </a:r>
            <a:r>
              <a:rPr sz="1450" b="1" spc="5" dirty="0">
                <a:solidFill>
                  <a:srgbClr val="FFFFFF"/>
                </a:solidFill>
                <a:latin typeface="Roboto Bk"/>
                <a:cs typeface="Roboto Bk"/>
              </a:rPr>
              <a:t>	</a:t>
            </a:r>
            <a:r>
              <a:rPr sz="1450" spc="15" dirty="0">
                <a:solidFill>
                  <a:srgbClr val="FFFFFF"/>
                </a:solidFill>
                <a:latin typeface="Roboto Lt"/>
                <a:cs typeface="Roboto Lt"/>
                <a:hlinkClick r:id="rId5"/>
              </a:rPr>
              <a:t>www.secot.org</a:t>
            </a:r>
            <a:endParaRPr sz="1450">
              <a:latin typeface="Roboto Lt"/>
              <a:cs typeface="Roboto L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Roboto Lt"/>
              <a:cs typeface="Roboto L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835785" algn="l"/>
              </a:tabLst>
            </a:pPr>
            <a:r>
              <a:rPr sz="1450" b="1" dirty="0">
                <a:solidFill>
                  <a:srgbClr val="FFFFFF"/>
                </a:solidFill>
                <a:latin typeface="Roboto Bk"/>
                <a:cs typeface="Roboto Bk"/>
              </a:rPr>
              <a:t>Contenidos:</a:t>
            </a:r>
            <a:r>
              <a:rPr sz="1450" b="1" spc="10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25" dirty="0">
                <a:solidFill>
                  <a:srgbClr val="FFFFFF"/>
                </a:solidFill>
                <a:latin typeface="Roboto Bk"/>
                <a:cs typeface="Roboto Bk"/>
              </a:rPr>
              <a:t>SECOT	</a:t>
            </a:r>
            <a:r>
              <a:rPr sz="1450" b="1" spc="10" dirty="0">
                <a:solidFill>
                  <a:srgbClr val="FFFFFF"/>
                </a:solidFill>
                <a:latin typeface="Roboto Bk"/>
                <a:cs typeface="Roboto Bk"/>
              </a:rPr>
              <a:t>Diseño</a:t>
            </a:r>
            <a:r>
              <a:rPr sz="1450" b="1" spc="1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-45" dirty="0">
                <a:solidFill>
                  <a:srgbClr val="FFFFFF"/>
                </a:solidFill>
                <a:latin typeface="Roboto Bk"/>
                <a:cs typeface="Roboto Bk"/>
              </a:rPr>
              <a:t>y</a:t>
            </a:r>
            <a:r>
              <a:rPr sz="1450" b="1" spc="1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5" dirty="0">
                <a:solidFill>
                  <a:srgbClr val="FFFFFF"/>
                </a:solidFill>
                <a:latin typeface="Roboto Bk"/>
                <a:cs typeface="Roboto Bk"/>
              </a:rPr>
              <a:t>maquetación:</a:t>
            </a:r>
            <a:r>
              <a:rPr sz="1450" b="1" spc="1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10" dirty="0">
                <a:solidFill>
                  <a:srgbClr val="FFFFFF"/>
                </a:solidFill>
                <a:latin typeface="Roboto Bk"/>
                <a:cs typeface="Roboto Bk"/>
              </a:rPr>
              <a:t>Departamento</a:t>
            </a:r>
            <a:r>
              <a:rPr sz="1450" b="1" spc="1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25" dirty="0">
                <a:solidFill>
                  <a:srgbClr val="FFFFFF"/>
                </a:solidFill>
                <a:latin typeface="Roboto Bk"/>
                <a:cs typeface="Roboto Bk"/>
              </a:rPr>
              <a:t>de</a:t>
            </a:r>
            <a:r>
              <a:rPr sz="1450" b="1" spc="10" dirty="0">
                <a:solidFill>
                  <a:srgbClr val="FFFFFF"/>
                </a:solidFill>
                <a:latin typeface="Roboto Bk"/>
                <a:cs typeface="Roboto Bk"/>
              </a:rPr>
              <a:t> Comunicación</a:t>
            </a:r>
            <a:r>
              <a:rPr sz="1450" b="1" spc="15" dirty="0">
                <a:solidFill>
                  <a:srgbClr val="FFFFFF"/>
                </a:solidFill>
                <a:latin typeface="Roboto Bk"/>
                <a:cs typeface="Roboto Bk"/>
              </a:rPr>
              <a:t> </a:t>
            </a:r>
            <a:r>
              <a:rPr sz="1450" b="1" spc="25" dirty="0">
                <a:solidFill>
                  <a:srgbClr val="FFFFFF"/>
                </a:solidFill>
                <a:latin typeface="Roboto Bk"/>
                <a:cs typeface="Roboto Bk"/>
              </a:rPr>
              <a:t>SECOT</a:t>
            </a:r>
            <a:endParaRPr sz="1450">
              <a:latin typeface="Roboto Bk"/>
              <a:cs typeface="Roboto B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82135" y="145598"/>
            <a:ext cx="13806169" cy="5756910"/>
          </a:xfrm>
          <a:prstGeom prst="rect">
            <a:avLst/>
          </a:prstGeom>
        </p:spPr>
        <p:txBody>
          <a:bodyPr vert="horz" wrap="square" lIns="0" tIns="12134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55"/>
              </a:spcBef>
            </a:pPr>
            <a:r>
              <a:rPr sz="24200" b="1" spc="-30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4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200" b="1" spc="-146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24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200" b="1" spc="-123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4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200" b="1" spc="-1485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200" b="1" spc="-64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4200" b="1" spc="-30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4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650"/>
              </a:spcBef>
            </a:pPr>
            <a:r>
              <a:rPr sz="4150" b="1" spc="-5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150" b="1" spc="409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4150" b="1" spc="-409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150" b="1" spc="-5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150" b="1" spc="-1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150" b="1" spc="30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150" b="1" spc="-5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150" b="1" spc="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150" b="1" spc="-10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150" b="1" spc="30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150" b="1" spc="3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1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50" b="1" spc="-245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sz="41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50" b="1" spc="-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150" b="1" spc="3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150" b="1" spc="-45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150" b="1" spc="-5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150" b="1" spc="4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150" b="1" spc="-2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4150" b="1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41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50" b="1" spc="-25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41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50" b="1" spc="-10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150" b="1" spc="-14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4150" b="1" spc="-5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150" b="1" spc="33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150" b="1" spc="-10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4150" b="1" spc="30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4150" b="1" spc="-4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4150" b="1" spc="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41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50" b="1" spc="-15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4150" b="1" spc="-5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15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150" b="1" spc="-5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150" b="1" spc="1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4150" b="1" spc="-409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4150" b="1" spc="-459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4150" b="1" spc="-53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4150" b="1" spc="-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endParaRPr sz="4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66750" y="9695114"/>
            <a:ext cx="1500505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SER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16214" y="8510488"/>
            <a:ext cx="1097280" cy="1146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865" marR="5080" indent="-50800">
              <a:lnSpc>
                <a:spcPct val="139000"/>
              </a:lnSpc>
              <a:spcBef>
                <a:spcPts val="95"/>
              </a:spcBef>
            </a:pPr>
            <a:r>
              <a:rPr sz="1800" spc="380" dirty="0">
                <a:solidFill>
                  <a:srgbClr val="FFFFFF"/>
                </a:solidFill>
                <a:latin typeface="Tahoma"/>
                <a:cs typeface="Tahoma"/>
              </a:rPr>
              <a:t>@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800" spc="-175" dirty="0">
                <a:solidFill>
                  <a:srgbClr val="FFFFFF"/>
                </a:solidFill>
                <a:latin typeface="Tahoma"/>
                <a:cs typeface="Tahoma"/>
              </a:rPr>
              <a:t>_  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SECOT</a:t>
            </a:r>
            <a:endParaRPr sz="1800">
              <a:latin typeface="Tahoma"/>
              <a:cs typeface="Tahoma"/>
            </a:endParaRPr>
          </a:p>
          <a:p>
            <a:pPr marL="62865">
              <a:lnSpc>
                <a:spcPct val="100000"/>
              </a:lnSpc>
              <a:spcBef>
                <a:spcPts val="655"/>
              </a:spcBef>
            </a:pP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SECOT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73560" y="8615241"/>
            <a:ext cx="1835150" cy="3022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800" spc="380" dirty="0">
                <a:solidFill>
                  <a:srgbClr val="FFFFFF"/>
                </a:solidFill>
                <a:latin typeface="Tahoma"/>
                <a:cs typeface="Tahoma"/>
              </a:rPr>
              <a:t>@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ESE</a:t>
            </a:r>
            <a:r>
              <a:rPr sz="1800" spc="135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spc="110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800" spc="-155" dirty="0">
                <a:solidFill>
                  <a:srgbClr val="FFFFFF"/>
                </a:solidFill>
                <a:latin typeface="Tahoma"/>
                <a:cs typeface="Tahoma"/>
              </a:rPr>
              <a:t>_</a:t>
            </a:r>
            <a:r>
              <a:rPr sz="1800" spc="50" dirty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C</a:t>
            </a:r>
            <a:r>
              <a:rPr sz="1800" spc="5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288534" y="207180"/>
            <a:ext cx="3172460" cy="916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0" b="1" spc="-8590" dirty="0">
                <a:solidFill>
                  <a:srgbClr val="004279"/>
                </a:solidFill>
                <a:latin typeface="Arial"/>
                <a:cs typeface="Arial"/>
              </a:rPr>
              <a:t>1</a:t>
            </a:r>
            <a:endParaRPr sz="60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52471" y="909739"/>
            <a:ext cx="8632825" cy="449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2800" spc="-110" dirty="0">
                <a:solidFill>
                  <a:srgbClr val="61614E"/>
                </a:solidFill>
                <a:latin typeface="Arial MT"/>
                <a:cs typeface="Arial MT"/>
              </a:rPr>
              <a:t>Una </a:t>
            </a:r>
            <a:r>
              <a:rPr sz="2800" spc="-25" dirty="0">
                <a:solidFill>
                  <a:srgbClr val="61614E"/>
                </a:solidFill>
                <a:latin typeface="Arial MT"/>
                <a:cs typeface="Arial MT"/>
              </a:rPr>
              <a:t>Asociación </a:t>
            </a:r>
            <a:r>
              <a:rPr sz="2800" spc="-105" dirty="0">
                <a:solidFill>
                  <a:srgbClr val="61614E"/>
                </a:solidFill>
                <a:latin typeface="Arial MT"/>
                <a:cs typeface="Arial MT"/>
              </a:rPr>
              <a:t>sin </a:t>
            </a:r>
            <a:r>
              <a:rPr sz="2800" spc="-95" dirty="0">
                <a:solidFill>
                  <a:srgbClr val="61614E"/>
                </a:solidFill>
                <a:latin typeface="Arial MT"/>
                <a:cs typeface="Arial MT"/>
              </a:rPr>
              <a:t>ánimo </a:t>
            </a:r>
            <a:r>
              <a:rPr sz="2800" spc="-10" dirty="0">
                <a:solidFill>
                  <a:srgbClr val="61614E"/>
                </a:solidFill>
                <a:latin typeface="Arial MT"/>
                <a:cs typeface="Arial MT"/>
              </a:rPr>
              <a:t>de lucro </a:t>
            </a:r>
            <a:r>
              <a:rPr sz="2800" spc="95" dirty="0">
                <a:solidFill>
                  <a:srgbClr val="61614E"/>
                </a:solidFill>
                <a:latin typeface="Arial MT"/>
                <a:cs typeface="Arial MT"/>
              </a:rPr>
              <a:t>y </a:t>
            </a:r>
            <a:r>
              <a:rPr sz="2800" spc="10" dirty="0">
                <a:solidFill>
                  <a:srgbClr val="61614E"/>
                </a:solidFill>
                <a:latin typeface="Arial MT"/>
                <a:cs typeface="Arial MT"/>
              </a:rPr>
              <a:t>declarada </a:t>
            </a:r>
            <a:r>
              <a:rPr sz="2800" spc="-10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2800" spc="-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61614E"/>
                </a:solidFill>
                <a:latin typeface="Arial MT"/>
                <a:cs typeface="Arial MT"/>
              </a:rPr>
              <a:t>Utilidad </a:t>
            </a:r>
            <a:r>
              <a:rPr sz="2800" spc="-45" dirty="0">
                <a:solidFill>
                  <a:srgbClr val="61614E"/>
                </a:solidFill>
                <a:latin typeface="Arial MT"/>
                <a:cs typeface="Arial MT"/>
              </a:rPr>
              <a:t>Pública </a:t>
            </a:r>
            <a:r>
              <a:rPr sz="2800" spc="-10" dirty="0">
                <a:solidFill>
                  <a:srgbClr val="61614E"/>
                </a:solidFill>
                <a:latin typeface="Arial MT"/>
                <a:cs typeface="Arial MT"/>
              </a:rPr>
              <a:t>cuyo </a:t>
            </a:r>
            <a:r>
              <a:rPr sz="2800" spc="15" dirty="0">
                <a:solidFill>
                  <a:srgbClr val="61614E"/>
                </a:solidFill>
                <a:latin typeface="Arial MT"/>
                <a:cs typeface="Arial MT"/>
              </a:rPr>
              <a:t>objetivo </a:t>
            </a:r>
            <a:r>
              <a:rPr sz="2800" spc="-140" dirty="0">
                <a:solidFill>
                  <a:srgbClr val="61614E"/>
                </a:solidFill>
                <a:latin typeface="Arial MT"/>
                <a:cs typeface="Arial MT"/>
              </a:rPr>
              <a:t>es </a:t>
            </a:r>
            <a:r>
              <a:rPr sz="2800" spc="-45" dirty="0">
                <a:solidFill>
                  <a:srgbClr val="61614E"/>
                </a:solidFill>
                <a:latin typeface="Arial MT"/>
                <a:cs typeface="Arial MT"/>
              </a:rPr>
              <a:t>asesorar </a:t>
            </a:r>
            <a:r>
              <a:rPr sz="2800" spc="95" dirty="0">
                <a:solidFill>
                  <a:srgbClr val="61614E"/>
                </a:solidFill>
                <a:latin typeface="Arial MT"/>
                <a:cs typeface="Arial MT"/>
              </a:rPr>
              <a:t>y </a:t>
            </a:r>
            <a:r>
              <a:rPr sz="2800" spc="25" dirty="0">
                <a:solidFill>
                  <a:srgbClr val="61614E"/>
                </a:solidFill>
                <a:latin typeface="Arial MT"/>
                <a:cs typeface="Arial MT"/>
              </a:rPr>
              <a:t>formar </a:t>
            </a:r>
            <a:r>
              <a:rPr sz="2800" spc="3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35" dirty="0">
                <a:solidFill>
                  <a:srgbClr val="61614E"/>
                </a:solidFill>
                <a:latin typeface="Arial MT"/>
                <a:cs typeface="Arial MT"/>
              </a:rPr>
              <a:t>sobre </a:t>
            </a:r>
            <a:r>
              <a:rPr sz="2800" spc="-15" dirty="0">
                <a:solidFill>
                  <a:srgbClr val="61614E"/>
                </a:solidFill>
                <a:latin typeface="Arial MT"/>
                <a:cs typeface="Arial MT"/>
              </a:rPr>
              <a:t>todas </a:t>
            </a:r>
            <a:r>
              <a:rPr sz="2800" spc="-85" dirty="0">
                <a:solidFill>
                  <a:srgbClr val="61614E"/>
                </a:solidFill>
                <a:latin typeface="Arial MT"/>
                <a:cs typeface="Arial MT"/>
              </a:rPr>
              <a:t>las </a:t>
            </a:r>
            <a:r>
              <a:rPr sz="2800" spc="-40" dirty="0">
                <a:solidFill>
                  <a:srgbClr val="61614E"/>
                </a:solidFill>
                <a:latin typeface="Arial MT"/>
                <a:cs typeface="Arial MT"/>
              </a:rPr>
              <a:t>materias </a:t>
            </a:r>
            <a:r>
              <a:rPr sz="2800" spc="-30" dirty="0">
                <a:solidFill>
                  <a:srgbClr val="61614E"/>
                </a:solidFill>
                <a:latin typeface="Arial MT"/>
                <a:cs typeface="Arial MT"/>
              </a:rPr>
              <a:t>relacionadas </a:t>
            </a:r>
            <a:r>
              <a:rPr sz="2800" spc="-45" dirty="0">
                <a:solidFill>
                  <a:srgbClr val="61614E"/>
                </a:solidFill>
                <a:latin typeface="Arial MT"/>
                <a:cs typeface="Arial MT"/>
              </a:rPr>
              <a:t>con </a:t>
            </a:r>
            <a:r>
              <a:rPr sz="2800" spc="-25" dirty="0">
                <a:solidFill>
                  <a:srgbClr val="61614E"/>
                </a:solidFill>
                <a:latin typeface="Arial MT"/>
                <a:cs typeface="Arial MT"/>
              </a:rPr>
              <a:t>la </a:t>
            </a:r>
            <a:r>
              <a:rPr sz="2800" spc="-20" dirty="0">
                <a:solidFill>
                  <a:srgbClr val="61614E"/>
                </a:solidFill>
                <a:latin typeface="Arial MT"/>
                <a:cs typeface="Arial MT"/>
              </a:rPr>
              <a:t>gestión </a:t>
            </a:r>
            <a:r>
              <a:rPr sz="2800" spc="-1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45" dirty="0">
                <a:solidFill>
                  <a:srgbClr val="61614E"/>
                </a:solidFill>
                <a:latin typeface="Arial MT"/>
                <a:cs typeface="Arial MT"/>
              </a:rPr>
              <a:t>empresarial </a:t>
            </a:r>
            <a:r>
              <a:rPr sz="2800" spc="95" dirty="0">
                <a:solidFill>
                  <a:srgbClr val="61614E"/>
                </a:solidFill>
                <a:latin typeface="Arial MT"/>
                <a:cs typeface="Arial MT"/>
              </a:rPr>
              <a:t>y </a:t>
            </a:r>
            <a:r>
              <a:rPr sz="2800" spc="-60" dirty="0">
                <a:solidFill>
                  <a:srgbClr val="61614E"/>
                </a:solidFill>
                <a:latin typeface="Arial MT"/>
                <a:cs typeface="Arial MT"/>
              </a:rPr>
              <a:t>social </a:t>
            </a:r>
            <a:r>
              <a:rPr sz="2800" spc="-10" dirty="0">
                <a:solidFill>
                  <a:srgbClr val="61614E"/>
                </a:solidFill>
                <a:latin typeface="Arial MT"/>
                <a:cs typeface="Arial MT"/>
              </a:rPr>
              <a:t>a </a:t>
            </a:r>
            <a:r>
              <a:rPr sz="2800" spc="-55" dirty="0">
                <a:solidFill>
                  <a:srgbClr val="61614E"/>
                </a:solidFill>
                <a:latin typeface="Arial MT"/>
                <a:cs typeface="Arial MT"/>
              </a:rPr>
              <a:t>personas, </a:t>
            </a:r>
            <a:r>
              <a:rPr sz="2800" spc="-75" dirty="0">
                <a:solidFill>
                  <a:srgbClr val="61614E"/>
                </a:solidFill>
                <a:latin typeface="Arial MT"/>
                <a:cs typeface="Arial MT"/>
              </a:rPr>
              <a:t>microempresas </a:t>
            </a:r>
            <a:r>
              <a:rPr sz="2800" spc="95" dirty="0">
                <a:solidFill>
                  <a:srgbClr val="61614E"/>
                </a:solidFill>
                <a:latin typeface="Arial MT"/>
                <a:cs typeface="Arial MT"/>
              </a:rPr>
              <a:t>y </a:t>
            </a:r>
            <a:r>
              <a:rPr sz="2800" spc="10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20" dirty="0">
                <a:solidFill>
                  <a:srgbClr val="61614E"/>
                </a:solidFill>
                <a:latin typeface="Arial MT"/>
                <a:cs typeface="Arial MT"/>
              </a:rPr>
              <a:t>entidades </a:t>
            </a:r>
            <a:r>
              <a:rPr sz="2800" spc="-105" dirty="0">
                <a:solidFill>
                  <a:srgbClr val="61614E"/>
                </a:solidFill>
                <a:latin typeface="Arial MT"/>
                <a:cs typeface="Arial MT"/>
              </a:rPr>
              <a:t>sin </a:t>
            </a:r>
            <a:r>
              <a:rPr sz="2800" spc="-95" dirty="0">
                <a:solidFill>
                  <a:srgbClr val="61614E"/>
                </a:solidFill>
                <a:latin typeface="Arial MT"/>
                <a:cs typeface="Arial MT"/>
              </a:rPr>
              <a:t>ánimo </a:t>
            </a:r>
            <a:r>
              <a:rPr sz="2800" spc="-10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2800" spc="-5" dirty="0">
                <a:solidFill>
                  <a:srgbClr val="61614E"/>
                </a:solidFill>
                <a:latin typeface="Arial MT"/>
                <a:cs typeface="Arial MT"/>
              </a:rPr>
              <a:t>lucro, </a:t>
            </a:r>
            <a:r>
              <a:rPr sz="2800" spc="-45" dirty="0">
                <a:solidFill>
                  <a:srgbClr val="61614E"/>
                </a:solidFill>
                <a:latin typeface="Arial MT"/>
                <a:cs typeface="Arial MT"/>
              </a:rPr>
              <a:t>con </a:t>
            </a:r>
            <a:r>
              <a:rPr sz="2800" spc="-55" dirty="0">
                <a:solidFill>
                  <a:srgbClr val="61614E"/>
                </a:solidFill>
                <a:latin typeface="Arial MT"/>
                <a:cs typeface="Arial MT"/>
              </a:rPr>
              <a:t>especial </a:t>
            </a:r>
            <a:r>
              <a:rPr sz="2800" spc="-10" dirty="0">
                <a:solidFill>
                  <a:srgbClr val="61614E"/>
                </a:solidFill>
                <a:latin typeface="Arial MT"/>
                <a:cs typeface="Arial MT"/>
              </a:rPr>
              <a:t>atención a </a:t>
            </a:r>
            <a:r>
              <a:rPr sz="2800" spc="-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40" dirty="0">
                <a:solidFill>
                  <a:srgbClr val="61614E"/>
                </a:solidFill>
                <a:latin typeface="Arial MT"/>
                <a:cs typeface="Arial MT"/>
              </a:rPr>
              <a:t>emprendedores, </a:t>
            </a:r>
            <a:r>
              <a:rPr sz="2800" spc="-30" dirty="0">
                <a:solidFill>
                  <a:srgbClr val="61614E"/>
                </a:solidFill>
                <a:latin typeface="Arial MT"/>
                <a:cs typeface="Arial MT"/>
              </a:rPr>
              <a:t>jóvenes, </a:t>
            </a:r>
            <a:r>
              <a:rPr sz="2800" spc="-20" dirty="0">
                <a:solidFill>
                  <a:srgbClr val="61614E"/>
                </a:solidFill>
                <a:latin typeface="Arial MT"/>
                <a:cs typeface="Arial MT"/>
              </a:rPr>
              <a:t>parados </a:t>
            </a:r>
            <a:r>
              <a:rPr sz="2800" spc="-10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2800" spc="30" dirty="0">
                <a:solidFill>
                  <a:srgbClr val="61614E"/>
                </a:solidFill>
                <a:latin typeface="Arial MT"/>
                <a:cs typeface="Arial MT"/>
              </a:rPr>
              <a:t>larga </a:t>
            </a:r>
            <a:r>
              <a:rPr sz="2800" dirty="0">
                <a:solidFill>
                  <a:srgbClr val="61614E"/>
                </a:solidFill>
                <a:latin typeface="Arial MT"/>
                <a:cs typeface="Arial MT"/>
              </a:rPr>
              <a:t>duración </a:t>
            </a:r>
            <a:r>
              <a:rPr sz="2800" spc="65" dirty="0">
                <a:solidFill>
                  <a:srgbClr val="61614E"/>
                </a:solidFill>
                <a:latin typeface="Arial MT"/>
                <a:cs typeface="Arial MT"/>
              </a:rPr>
              <a:t>y, </a:t>
            </a:r>
            <a:r>
              <a:rPr sz="2800" spc="-76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75" dirty="0">
                <a:solidFill>
                  <a:srgbClr val="61614E"/>
                </a:solidFill>
                <a:latin typeface="Arial MT"/>
                <a:cs typeface="Arial MT"/>
              </a:rPr>
              <a:t>en</a:t>
            </a:r>
            <a:r>
              <a:rPr sz="2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61614E"/>
                </a:solidFill>
                <a:latin typeface="Arial MT"/>
                <a:cs typeface="Arial MT"/>
              </a:rPr>
              <a:t>general,</a:t>
            </a:r>
            <a:r>
              <a:rPr sz="2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2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75" dirty="0">
                <a:solidFill>
                  <a:srgbClr val="61614E"/>
                </a:solidFill>
                <a:latin typeface="Arial MT"/>
                <a:cs typeface="Arial MT"/>
              </a:rPr>
              <a:t>quienes</a:t>
            </a:r>
            <a:r>
              <a:rPr sz="2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55" dirty="0">
                <a:solidFill>
                  <a:srgbClr val="61614E"/>
                </a:solidFill>
                <a:latin typeface="Arial MT"/>
                <a:cs typeface="Arial MT"/>
              </a:rPr>
              <a:t>busquen</a:t>
            </a:r>
            <a:r>
              <a:rPr sz="2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61614E"/>
                </a:solidFill>
                <a:latin typeface="Arial MT"/>
                <a:cs typeface="Arial MT"/>
              </a:rPr>
              <a:t>integrarse</a:t>
            </a:r>
            <a:r>
              <a:rPr sz="2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8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60" dirty="0">
                <a:solidFill>
                  <a:srgbClr val="61614E"/>
                </a:solidFill>
                <a:latin typeface="Arial MT"/>
                <a:cs typeface="Arial MT"/>
              </a:rPr>
              <a:t>mantenerse </a:t>
            </a:r>
            <a:r>
              <a:rPr sz="2800" spc="-76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75" dirty="0">
                <a:solidFill>
                  <a:srgbClr val="61614E"/>
                </a:solidFill>
                <a:latin typeface="Arial MT"/>
                <a:cs typeface="Arial MT"/>
              </a:rPr>
              <a:t>en </a:t>
            </a:r>
            <a:r>
              <a:rPr sz="2800" spc="-25" dirty="0">
                <a:solidFill>
                  <a:srgbClr val="61614E"/>
                </a:solidFill>
                <a:latin typeface="Arial MT"/>
                <a:cs typeface="Arial MT"/>
              </a:rPr>
              <a:t>la </a:t>
            </a:r>
            <a:r>
              <a:rPr sz="2800" spc="35" dirty="0">
                <a:solidFill>
                  <a:srgbClr val="61614E"/>
                </a:solidFill>
                <a:latin typeface="Arial MT"/>
                <a:cs typeface="Arial MT"/>
              </a:rPr>
              <a:t>vida </a:t>
            </a:r>
            <a:r>
              <a:rPr sz="2800" spc="-60" dirty="0">
                <a:solidFill>
                  <a:srgbClr val="61614E"/>
                </a:solidFill>
                <a:latin typeface="Arial MT"/>
                <a:cs typeface="Arial MT"/>
              </a:rPr>
              <a:t>económica </a:t>
            </a:r>
            <a:r>
              <a:rPr sz="2800" spc="95" dirty="0">
                <a:solidFill>
                  <a:srgbClr val="61614E"/>
                </a:solidFill>
                <a:latin typeface="Arial MT"/>
                <a:cs typeface="Arial MT"/>
              </a:rPr>
              <a:t>y </a:t>
            </a:r>
            <a:r>
              <a:rPr sz="2800" spc="-140" dirty="0">
                <a:solidFill>
                  <a:srgbClr val="61614E"/>
                </a:solidFill>
                <a:latin typeface="Arial MT"/>
                <a:cs typeface="Arial MT"/>
              </a:rPr>
              <a:t>se </a:t>
            </a:r>
            <a:r>
              <a:rPr sz="2800" spc="-20" dirty="0">
                <a:solidFill>
                  <a:srgbClr val="61614E"/>
                </a:solidFill>
                <a:latin typeface="Arial MT"/>
                <a:cs typeface="Arial MT"/>
              </a:rPr>
              <a:t>encuentren </a:t>
            </a:r>
            <a:r>
              <a:rPr sz="2800" spc="-75" dirty="0">
                <a:solidFill>
                  <a:srgbClr val="61614E"/>
                </a:solidFill>
                <a:latin typeface="Arial MT"/>
                <a:cs typeface="Arial MT"/>
              </a:rPr>
              <a:t>en </a:t>
            </a:r>
            <a:r>
              <a:rPr sz="2800" spc="-35" dirty="0">
                <a:solidFill>
                  <a:srgbClr val="61614E"/>
                </a:solidFill>
                <a:latin typeface="Arial MT"/>
                <a:cs typeface="Arial MT"/>
              </a:rPr>
              <a:t>riesgo </a:t>
            </a:r>
            <a:r>
              <a:rPr sz="2800" spc="-10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2800" spc="-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50" dirty="0">
                <a:solidFill>
                  <a:srgbClr val="61614E"/>
                </a:solidFill>
                <a:latin typeface="Arial MT"/>
                <a:cs typeface="Arial MT"/>
              </a:rPr>
              <a:t>exclusión</a:t>
            </a:r>
            <a:r>
              <a:rPr sz="2800" spc="-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8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2800" spc="-5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40" dirty="0">
                <a:solidFill>
                  <a:srgbClr val="61614E"/>
                </a:solidFill>
                <a:latin typeface="Arial MT"/>
                <a:cs typeface="Arial MT"/>
              </a:rPr>
              <a:t>dificultad</a:t>
            </a:r>
            <a:r>
              <a:rPr sz="2800" spc="-5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2800" spc="-70" dirty="0">
                <a:solidFill>
                  <a:srgbClr val="61614E"/>
                </a:solidFill>
                <a:latin typeface="Arial MT"/>
                <a:cs typeface="Arial MT"/>
              </a:rPr>
              <a:t>social.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52471" y="5906170"/>
            <a:ext cx="8347075" cy="3173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95"/>
              </a:spcBef>
            </a:pPr>
            <a:r>
              <a:rPr sz="3000" spc="-100" dirty="0">
                <a:solidFill>
                  <a:srgbClr val="61614E"/>
                </a:solidFill>
                <a:latin typeface="Arial MT"/>
                <a:cs typeface="Arial MT"/>
              </a:rPr>
              <a:t>Esta </a:t>
            </a:r>
            <a:r>
              <a:rPr sz="3000" spc="15" dirty="0">
                <a:solidFill>
                  <a:srgbClr val="61614E"/>
                </a:solidFill>
                <a:latin typeface="Arial MT"/>
                <a:cs typeface="Arial MT"/>
              </a:rPr>
              <a:t>labor </a:t>
            </a:r>
            <a:r>
              <a:rPr sz="3000" spc="-145" dirty="0">
                <a:solidFill>
                  <a:srgbClr val="61614E"/>
                </a:solidFill>
                <a:latin typeface="Arial MT"/>
                <a:cs typeface="Arial MT"/>
              </a:rPr>
              <a:t>se </a:t>
            </a:r>
            <a:r>
              <a:rPr sz="3000" dirty="0">
                <a:solidFill>
                  <a:srgbClr val="61614E"/>
                </a:solidFill>
                <a:latin typeface="Arial MT"/>
                <a:cs typeface="Arial MT"/>
              </a:rPr>
              <a:t>lleva </a:t>
            </a:r>
            <a:r>
              <a:rPr sz="3000" spc="-10" dirty="0">
                <a:solidFill>
                  <a:srgbClr val="61614E"/>
                </a:solidFill>
                <a:latin typeface="Arial MT"/>
                <a:cs typeface="Arial MT"/>
              </a:rPr>
              <a:t>a </a:t>
            </a:r>
            <a:r>
              <a:rPr sz="3000" dirty="0">
                <a:solidFill>
                  <a:srgbClr val="61614E"/>
                </a:solidFill>
                <a:latin typeface="Arial MT"/>
                <a:cs typeface="Arial MT"/>
              </a:rPr>
              <a:t>cabo </a:t>
            </a:r>
            <a:r>
              <a:rPr sz="3000" spc="20" dirty="0">
                <a:solidFill>
                  <a:srgbClr val="61614E"/>
                </a:solidFill>
                <a:latin typeface="Arial MT"/>
                <a:cs typeface="Arial MT"/>
              </a:rPr>
              <a:t>por </a:t>
            </a:r>
            <a:r>
              <a:rPr sz="3000" spc="-110" dirty="0">
                <a:solidFill>
                  <a:srgbClr val="61614E"/>
                </a:solidFill>
                <a:latin typeface="Arial MT"/>
                <a:cs typeface="Arial MT"/>
              </a:rPr>
              <a:t>los </a:t>
            </a:r>
            <a:r>
              <a:rPr sz="3000" spc="-70" dirty="0">
                <a:solidFill>
                  <a:srgbClr val="61614E"/>
                </a:solidFill>
                <a:latin typeface="Arial MT"/>
                <a:cs typeface="Arial MT"/>
              </a:rPr>
              <a:t>Seniors, </a:t>
            </a:r>
            <a:r>
              <a:rPr sz="3000" spc="-6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00" spc="-35" dirty="0">
                <a:solidFill>
                  <a:srgbClr val="61614E"/>
                </a:solidFill>
                <a:latin typeface="Arial MT"/>
                <a:cs typeface="Arial MT"/>
              </a:rPr>
              <a:t>profesionales </a:t>
            </a:r>
            <a:r>
              <a:rPr sz="3000" spc="-15" dirty="0">
                <a:solidFill>
                  <a:srgbClr val="61614E"/>
                </a:solidFill>
                <a:latin typeface="Arial MT"/>
                <a:cs typeface="Arial MT"/>
              </a:rPr>
              <a:t>prejubilados </a:t>
            </a:r>
            <a:r>
              <a:rPr sz="3000" spc="-85" dirty="0">
                <a:solidFill>
                  <a:srgbClr val="61614E"/>
                </a:solidFill>
                <a:latin typeface="Arial MT"/>
                <a:cs typeface="Arial MT"/>
              </a:rPr>
              <a:t>o </a:t>
            </a:r>
            <a:r>
              <a:rPr sz="3000" spc="-30" dirty="0">
                <a:solidFill>
                  <a:srgbClr val="61614E"/>
                </a:solidFill>
                <a:latin typeface="Arial MT"/>
                <a:cs typeface="Arial MT"/>
              </a:rPr>
              <a:t>jubilados </a:t>
            </a:r>
            <a:r>
              <a:rPr sz="3000" spc="-40" dirty="0">
                <a:solidFill>
                  <a:srgbClr val="61614E"/>
                </a:solidFill>
                <a:latin typeface="Arial MT"/>
                <a:cs typeface="Arial MT"/>
              </a:rPr>
              <a:t>que </a:t>
            </a:r>
            <a:r>
              <a:rPr sz="3000" spc="10" dirty="0">
                <a:solidFill>
                  <a:srgbClr val="61614E"/>
                </a:solidFill>
                <a:latin typeface="Arial MT"/>
                <a:cs typeface="Arial MT"/>
              </a:rPr>
              <a:t>actúan </a:t>
            </a:r>
            <a:r>
              <a:rPr sz="3000" spc="1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00" spc="-110" dirty="0">
                <a:solidFill>
                  <a:srgbClr val="61614E"/>
                </a:solidFill>
                <a:latin typeface="Arial MT"/>
                <a:cs typeface="Arial MT"/>
              </a:rPr>
              <a:t>como</a:t>
            </a:r>
            <a:r>
              <a:rPr sz="3000" spc="-6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00" spc="-10" dirty="0">
                <a:solidFill>
                  <a:srgbClr val="61614E"/>
                </a:solidFill>
                <a:latin typeface="Arial MT"/>
                <a:cs typeface="Arial MT"/>
              </a:rPr>
              <a:t>voluntarios</a:t>
            </a:r>
            <a:r>
              <a:rPr sz="3000" spc="-6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00" spc="105" dirty="0">
                <a:solidFill>
                  <a:srgbClr val="61614E"/>
                </a:solidFill>
                <a:latin typeface="Arial MT"/>
                <a:cs typeface="Arial MT"/>
              </a:rPr>
              <a:t>y</a:t>
            </a:r>
            <a:r>
              <a:rPr sz="3000" spc="-6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00" spc="-80" dirty="0">
                <a:solidFill>
                  <a:srgbClr val="61614E"/>
                </a:solidFill>
                <a:latin typeface="Arial MT"/>
                <a:cs typeface="Arial MT"/>
              </a:rPr>
              <a:t>no</a:t>
            </a:r>
            <a:r>
              <a:rPr sz="3000" spc="-6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61614E"/>
                </a:solidFill>
                <a:latin typeface="Arial MT"/>
                <a:cs typeface="Arial MT"/>
              </a:rPr>
              <a:t>perciben</a:t>
            </a:r>
            <a:r>
              <a:rPr sz="3000" spc="-6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00" spc="25" dirty="0">
                <a:solidFill>
                  <a:srgbClr val="61614E"/>
                </a:solidFill>
                <a:latin typeface="Arial MT"/>
                <a:cs typeface="Arial MT"/>
              </a:rPr>
              <a:t>retribución</a:t>
            </a:r>
            <a:r>
              <a:rPr sz="3000" spc="-6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00" spc="-15" dirty="0">
                <a:solidFill>
                  <a:srgbClr val="61614E"/>
                </a:solidFill>
                <a:latin typeface="Arial MT"/>
                <a:cs typeface="Arial MT"/>
              </a:rPr>
              <a:t>alguna </a:t>
            </a:r>
            <a:r>
              <a:rPr sz="3000" spc="-819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00" spc="20" dirty="0">
                <a:solidFill>
                  <a:srgbClr val="61614E"/>
                </a:solidFill>
                <a:latin typeface="Arial MT"/>
                <a:cs typeface="Arial MT"/>
              </a:rPr>
              <a:t>por </a:t>
            </a:r>
            <a:r>
              <a:rPr sz="3000" spc="-140" dirty="0">
                <a:solidFill>
                  <a:srgbClr val="61614E"/>
                </a:solidFill>
                <a:latin typeface="Arial MT"/>
                <a:cs typeface="Arial MT"/>
              </a:rPr>
              <a:t>su </a:t>
            </a:r>
            <a:r>
              <a:rPr sz="3000" spc="45" dirty="0">
                <a:solidFill>
                  <a:srgbClr val="61614E"/>
                </a:solidFill>
                <a:latin typeface="Arial MT"/>
                <a:cs typeface="Arial MT"/>
              </a:rPr>
              <a:t>trabajo, </a:t>
            </a:r>
            <a:r>
              <a:rPr sz="3000" spc="-30" dirty="0">
                <a:solidFill>
                  <a:srgbClr val="61614E"/>
                </a:solidFill>
                <a:latin typeface="Arial MT"/>
                <a:cs typeface="Arial MT"/>
              </a:rPr>
              <a:t>realizando labores </a:t>
            </a:r>
            <a:r>
              <a:rPr sz="3000" spc="-5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300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00" spc="-60" dirty="0">
                <a:solidFill>
                  <a:srgbClr val="61614E"/>
                </a:solidFill>
                <a:latin typeface="Arial MT"/>
                <a:cs typeface="Arial MT"/>
              </a:rPr>
              <a:t>asesoramiento, </a:t>
            </a:r>
            <a:r>
              <a:rPr sz="3000" spc="-15" dirty="0">
                <a:solidFill>
                  <a:srgbClr val="61614E"/>
                </a:solidFill>
                <a:latin typeface="Arial MT"/>
                <a:cs typeface="Arial MT"/>
              </a:rPr>
              <a:t>mentoring, </a:t>
            </a:r>
            <a:r>
              <a:rPr sz="3000" spc="-60" dirty="0">
                <a:solidFill>
                  <a:srgbClr val="61614E"/>
                </a:solidFill>
                <a:latin typeface="Arial MT"/>
                <a:cs typeface="Arial MT"/>
              </a:rPr>
              <a:t>acompañamiento </a:t>
            </a:r>
            <a:r>
              <a:rPr sz="3000" spc="-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00" spc="-35" dirty="0">
                <a:solidFill>
                  <a:srgbClr val="61614E"/>
                </a:solidFill>
                <a:latin typeface="Arial MT"/>
                <a:cs typeface="Arial MT"/>
              </a:rPr>
              <a:t>empresarial,</a:t>
            </a:r>
            <a:r>
              <a:rPr sz="3000" spc="-6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61614E"/>
                </a:solidFill>
                <a:latin typeface="Arial MT"/>
                <a:cs typeface="Arial MT"/>
              </a:rPr>
              <a:t>formación,</a:t>
            </a:r>
            <a:r>
              <a:rPr sz="3000" spc="-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00" spc="20" dirty="0">
                <a:solidFill>
                  <a:srgbClr val="61614E"/>
                </a:solidFill>
                <a:latin typeface="Arial MT"/>
                <a:cs typeface="Arial MT"/>
              </a:rPr>
              <a:t>entre</a:t>
            </a:r>
            <a:r>
              <a:rPr sz="3000" spc="-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3000" spc="-20" dirty="0">
                <a:solidFill>
                  <a:srgbClr val="61614E"/>
                </a:solidFill>
                <a:latin typeface="Arial MT"/>
                <a:cs typeface="Arial MT"/>
              </a:rPr>
              <a:t>otras.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81504" y="9137940"/>
            <a:ext cx="6972300" cy="238125"/>
          </a:xfrm>
          <a:custGeom>
            <a:avLst/>
            <a:gdLst/>
            <a:ahLst/>
            <a:cxnLst/>
            <a:rect l="l" t="t" r="r" b="b"/>
            <a:pathLst>
              <a:path w="6972300" h="238125">
                <a:moveTo>
                  <a:pt x="6972299" y="238124"/>
                </a:moveTo>
                <a:lnTo>
                  <a:pt x="0" y="238124"/>
                </a:lnTo>
                <a:lnTo>
                  <a:pt x="0" y="0"/>
                </a:lnTo>
                <a:lnTo>
                  <a:pt x="6972299" y="0"/>
                </a:lnTo>
                <a:lnTo>
                  <a:pt x="6972299" y="238124"/>
                </a:lnTo>
                <a:close/>
              </a:path>
            </a:pathLst>
          </a:custGeom>
          <a:solidFill>
            <a:srgbClr val="004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94897" y="4927562"/>
            <a:ext cx="299529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580" dirty="0">
                <a:solidFill>
                  <a:srgbClr val="004279"/>
                </a:solidFill>
                <a:latin typeface="Arial MT"/>
                <a:cs typeface="Arial MT"/>
              </a:rPr>
              <a:t>q</a:t>
            </a:r>
            <a:r>
              <a:rPr sz="15000" spc="-1075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15000" spc="-5" dirty="0">
                <a:solidFill>
                  <a:srgbClr val="004279"/>
                </a:solidFill>
                <a:latin typeface="Arial MT"/>
                <a:cs typeface="Arial MT"/>
              </a:rPr>
              <a:t>é</a:t>
            </a:r>
            <a:endParaRPr sz="15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1927" y="6085771"/>
            <a:ext cx="175895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115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15000" spc="-105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endParaRPr sz="15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685762"/>
            <a:ext cx="5763260" cy="916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0" b="1" spc="11810" dirty="0">
                <a:solidFill>
                  <a:srgbClr val="004279"/>
                </a:solidFill>
                <a:latin typeface="Arial"/>
                <a:cs typeface="Arial"/>
              </a:rPr>
              <a:t>2</a:t>
            </a:r>
            <a:endParaRPr sz="60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1504" y="9137939"/>
            <a:ext cx="6972300" cy="238125"/>
          </a:xfrm>
          <a:custGeom>
            <a:avLst/>
            <a:gdLst/>
            <a:ahLst/>
            <a:cxnLst/>
            <a:rect l="l" t="t" r="r" b="b"/>
            <a:pathLst>
              <a:path w="6972300" h="238125">
                <a:moveTo>
                  <a:pt x="6972299" y="238124"/>
                </a:moveTo>
                <a:lnTo>
                  <a:pt x="0" y="238124"/>
                </a:lnTo>
                <a:lnTo>
                  <a:pt x="0" y="0"/>
                </a:lnTo>
                <a:lnTo>
                  <a:pt x="6972299" y="0"/>
                </a:lnTo>
                <a:lnTo>
                  <a:pt x="6972299" y="238124"/>
                </a:lnTo>
                <a:close/>
              </a:path>
            </a:pathLst>
          </a:custGeom>
          <a:solidFill>
            <a:srgbClr val="004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59248" y="629068"/>
            <a:ext cx="677100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685" dirty="0"/>
              <a:t>objetivos</a:t>
            </a:r>
            <a:endParaRPr sz="15000"/>
          </a:p>
        </p:txBody>
      </p:sp>
      <p:sp>
        <p:nvSpPr>
          <p:cNvPr id="5" name="object 5"/>
          <p:cNvSpPr/>
          <p:nvPr/>
        </p:nvSpPr>
        <p:spPr>
          <a:xfrm>
            <a:off x="8537749" y="3875207"/>
            <a:ext cx="904875" cy="191770"/>
          </a:xfrm>
          <a:custGeom>
            <a:avLst/>
            <a:gdLst/>
            <a:ahLst/>
            <a:cxnLst/>
            <a:rect l="l" t="t" r="r" b="b"/>
            <a:pathLst>
              <a:path w="904875" h="191770">
                <a:moveTo>
                  <a:pt x="809363" y="191690"/>
                </a:moveTo>
                <a:lnTo>
                  <a:pt x="776046" y="185783"/>
                </a:lnTo>
                <a:lnTo>
                  <a:pt x="747788" y="169440"/>
                </a:lnTo>
                <a:lnTo>
                  <a:pt x="726753" y="144726"/>
                </a:lnTo>
                <a:lnTo>
                  <a:pt x="715111" y="113704"/>
                </a:lnTo>
                <a:lnTo>
                  <a:pt x="0" y="113704"/>
                </a:lnTo>
                <a:lnTo>
                  <a:pt x="0" y="77985"/>
                </a:lnTo>
                <a:lnTo>
                  <a:pt x="714518" y="77985"/>
                </a:lnTo>
                <a:lnTo>
                  <a:pt x="726410" y="47215"/>
                </a:lnTo>
                <a:lnTo>
                  <a:pt x="747417" y="22473"/>
                </a:lnTo>
                <a:lnTo>
                  <a:pt x="775537" y="5990"/>
                </a:lnTo>
                <a:lnTo>
                  <a:pt x="808770" y="0"/>
                </a:lnTo>
                <a:lnTo>
                  <a:pt x="846282" y="7525"/>
                </a:lnTo>
                <a:lnTo>
                  <a:pt x="876791" y="28054"/>
                </a:lnTo>
                <a:lnTo>
                  <a:pt x="897298" y="58517"/>
                </a:lnTo>
                <a:lnTo>
                  <a:pt x="904800" y="95845"/>
                </a:lnTo>
                <a:lnTo>
                  <a:pt x="897307" y="133173"/>
                </a:lnTo>
                <a:lnTo>
                  <a:pt x="876865" y="163636"/>
                </a:lnTo>
                <a:lnTo>
                  <a:pt x="846532" y="184165"/>
                </a:lnTo>
                <a:lnTo>
                  <a:pt x="809363" y="191690"/>
                </a:lnTo>
                <a:close/>
              </a:path>
            </a:pathLst>
          </a:custGeom>
          <a:solidFill>
            <a:srgbClr val="169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37749" y="6644660"/>
            <a:ext cx="904875" cy="191770"/>
          </a:xfrm>
          <a:custGeom>
            <a:avLst/>
            <a:gdLst/>
            <a:ahLst/>
            <a:cxnLst/>
            <a:rect l="l" t="t" r="r" b="b"/>
            <a:pathLst>
              <a:path w="904875" h="191770">
                <a:moveTo>
                  <a:pt x="809363" y="191690"/>
                </a:moveTo>
                <a:lnTo>
                  <a:pt x="776046" y="185783"/>
                </a:lnTo>
                <a:lnTo>
                  <a:pt x="747788" y="169440"/>
                </a:lnTo>
                <a:lnTo>
                  <a:pt x="726753" y="144726"/>
                </a:lnTo>
                <a:lnTo>
                  <a:pt x="715111" y="113704"/>
                </a:lnTo>
                <a:lnTo>
                  <a:pt x="0" y="113704"/>
                </a:lnTo>
                <a:lnTo>
                  <a:pt x="0" y="77985"/>
                </a:lnTo>
                <a:lnTo>
                  <a:pt x="714518" y="77985"/>
                </a:lnTo>
                <a:lnTo>
                  <a:pt x="726410" y="47215"/>
                </a:lnTo>
                <a:lnTo>
                  <a:pt x="747417" y="22473"/>
                </a:lnTo>
                <a:lnTo>
                  <a:pt x="775537" y="5990"/>
                </a:lnTo>
                <a:lnTo>
                  <a:pt x="808770" y="0"/>
                </a:lnTo>
                <a:lnTo>
                  <a:pt x="846282" y="7525"/>
                </a:lnTo>
                <a:lnTo>
                  <a:pt x="876791" y="28054"/>
                </a:lnTo>
                <a:lnTo>
                  <a:pt x="897298" y="58517"/>
                </a:lnTo>
                <a:lnTo>
                  <a:pt x="904800" y="95845"/>
                </a:lnTo>
                <a:lnTo>
                  <a:pt x="897307" y="133173"/>
                </a:lnTo>
                <a:lnTo>
                  <a:pt x="876865" y="163636"/>
                </a:lnTo>
                <a:lnTo>
                  <a:pt x="846532" y="184165"/>
                </a:lnTo>
                <a:lnTo>
                  <a:pt x="809363" y="191690"/>
                </a:lnTo>
                <a:close/>
              </a:path>
            </a:pathLst>
          </a:custGeom>
          <a:solidFill>
            <a:srgbClr val="169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6235">
              <a:lnSpc>
                <a:spcPct val="116100"/>
              </a:lnSpc>
              <a:spcBef>
                <a:spcPts val="100"/>
              </a:spcBef>
            </a:pPr>
            <a:r>
              <a:rPr b="1" spc="-100" dirty="0">
                <a:solidFill>
                  <a:srgbClr val="004279"/>
                </a:solidFill>
                <a:latin typeface="Arial"/>
                <a:cs typeface="Arial"/>
              </a:rPr>
              <a:t>Fomento</a:t>
            </a:r>
            <a:r>
              <a:rPr b="1" spc="-25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b="1" spc="-35" dirty="0">
                <a:solidFill>
                  <a:srgbClr val="004279"/>
                </a:solidFill>
                <a:latin typeface="Arial"/>
                <a:cs typeface="Arial"/>
              </a:rPr>
              <a:t>del</a:t>
            </a:r>
            <a:r>
              <a:rPr b="1" spc="-25" dirty="0">
                <a:solidFill>
                  <a:srgbClr val="004279"/>
                </a:solidFill>
                <a:latin typeface="Arial"/>
                <a:cs typeface="Arial"/>
              </a:rPr>
              <a:t> envejecimiento </a:t>
            </a:r>
            <a:r>
              <a:rPr b="1" spc="10" dirty="0">
                <a:solidFill>
                  <a:srgbClr val="004279"/>
                </a:solidFill>
                <a:latin typeface="Arial"/>
                <a:cs typeface="Arial"/>
              </a:rPr>
              <a:t>activo </a:t>
            </a:r>
            <a:r>
              <a:rPr b="1" spc="-765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spc="-15" dirty="0"/>
              <a:t>Propiciar </a:t>
            </a:r>
            <a:r>
              <a:rPr spc="-65" dirty="0"/>
              <a:t>un </a:t>
            </a:r>
            <a:r>
              <a:rPr spc="-25" dirty="0"/>
              <a:t>desarrollo </a:t>
            </a:r>
            <a:r>
              <a:rPr spc="-75" dirty="0"/>
              <a:t>emocional </a:t>
            </a:r>
            <a:r>
              <a:rPr spc="-70" dirty="0"/>
              <a:t> </a:t>
            </a:r>
            <a:r>
              <a:rPr spc="-45" dirty="0"/>
              <a:t>armónico</a:t>
            </a:r>
            <a:r>
              <a:rPr spc="-55" dirty="0"/>
              <a:t> </a:t>
            </a:r>
            <a:r>
              <a:rPr spc="-100" dirty="0"/>
              <a:t>así</a:t>
            </a:r>
            <a:r>
              <a:rPr spc="-55" dirty="0"/>
              <a:t> </a:t>
            </a:r>
            <a:r>
              <a:rPr spc="-105" dirty="0"/>
              <a:t>como</a:t>
            </a:r>
            <a:r>
              <a:rPr spc="-50" dirty="0"/>
              <a:t> una</a:t>
            </a:r>
            <a:r>
              <a:rPr spc="-55" dirty="0"/>
              <a:t> </a:t>
            </a:r>
            <a:r>
              <a:rPr spc="-30" dirty="0"/>
              <a:t>buena</a:t>
            </a:r>
            <a:r>
              <a:rPr spc="-55" dirty="0"/>
              <a:t> </a:t>
            </a:r>
            <a:r>
              <a:rPr spc="-50" dirty="0"/>
              <a:t>salud </a:t>
            </a:r>
            <a:r>
              <a:rPr spc="-45" dirty="0"/>
              <a:t> </a:t>
            </a:r>
            <a:r>
              <a:rPr spc="-5" dirty="0"/>
              <a:t>física </a:t>
            </a:r>
            <a:r>
              <a:rPr spc="95" dirty="0"/>
              <a:t>y </a:t>
            </a:r>
            <a:r>
              <a:rPr spc="-50" dirty="0"/>
              <a:t>mental </a:t>
            </a:r>
            <a:r>
              <a:rPr spc="-10" dirty="0"/>
              <a:t>de </a:t>
            </a:r>
            <a:r>
              <a:rPr spc="-105" dirty="0"/>
              <a:t>los </a:t>
            </a:r>
            <a:r>
              <a:rPr spc="-85" dirty="0"/>
              <a:t>Seniors </a:t>
            </a:r>
            <a:r>
              <a:rPr spc="-80" dirty="0"/>
              <a:t> </a:t>
            </a:r>
            <a:r>
              <a:rPr spc="-45" dirty="0"/>
              <a:t>mejorando</a:t>
            </a:r>
            <a:r>
              <a:rPr spc="-55" dirty="0"/>
              <a:t> </a:t>
            </a:r>
            <a:r>
              <a:rPr spc="-135" dirty="0"/>
              <a:t>su</a:t>
            </a:r>
            <a:r>
              <a:rPr spc="-50" dirty="0"/>
              <a:t> </a:t>
            </a:r>
            <a:r>
              <a:rPr spc="5" dirty="0"/>
              <a:t>calidad</a:t>
            </a:r>
            <a:r>
              <a:rPr spc="-50" dirty="0"/>
              <a:t> </a:t>
            </a:r>
            <a:r>
              <a:rPr spc="-10" dirty="0"/>
              <a:t>de</a:t>
            </a:r>
            <a:r>
              <a:rPr spc="-50" dirty="0"/>
              <a:t> </a:t>
            </a:r>
            <a:r>
              <a:rPr spc="35" dirty="0"/>
              <a:t>vida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00"/>
          </a:p>
          <a:p>
            <a:pPr marL="12700">
              <a:lnSpc>
                <a:spcPct val="100000"/>
              </a:lnSpc>
            </a:pPr>
            <a:r>
              <a:rPr b="1" spc="-35" dirty="0">
                <a:solidFill>
                  <a:srgbClr val="004279"/>
                </a:solidFill>
                <a:latin typeface="Arial"/>
                <a:cs typeface="Arial"/>
              </a:rPr>
              <a:t>Creación</a:t>
            </a:r>
            <a:r>
              <a:rPr b="1" spc="-30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b="1" spc="20" dirty="0">
                <a:solidFill>
                  <a:srgbClr val="004279"/>
                </a:solidFill>
                <a:latin typeface="Arial"/>
                <a:cs typeface="Arial"/>
              </a:rPr>
              <a:t>de</a:t>
            </a:r>
            <a:r>
              <a:rPr b="1" spc="-25" dirty="0">
                <a:solidFill>
                  <a:srgbClr val="004279"/>
                </a:solidFill>
                <a:latin typeface="Arial"/>
                <a:cs typeface="Arial"/>
              </a:rPr>
              <a:t> </a:t>
            </a:r>
            <a:r>
              <a:rPr b="1" spc="-55" dirty="0">
                <a:solidFill>
                  <a:srgbClr val="004279"/>
                </a:solidFill>
                <a:latin typeface="Arial"/>
                <a:cs typeface="Arial"/>
              </a:rPr>
              <a:t>empleo</a:t>
            </a:r>
          </a:p>
          <a:p>
            <a:pPr marL="12700" marR="5080">
              <a:lnSpc>
                <a:spcPct val="116100"/>
              </a:lnSpc>
            </a:pPr>
            <a:r>
              <a:rPr spc="-114" dirty="0"/>
              <a:t>Y </a:t>
            </a:r>
            <a:r>
              <a:rPr spc="-55" dirty="0"/>
              <a:t>ello </a:t>
            </a:r>
            <a:r>
              <a:rPr spc="-5" dirty="0"/>
              <a:t>gracias </a:t>
            </a:r>
            <a:r>
              <a:rPr spc="-25" dirty="0"/>
              <a:t>al </a:t>
            </a:r>
            <a:r>
              <a:rPr spc="-90" dirty="0"/>
              <a:t>desempeño </a:t>
            </a:r>
            <a:r>
              <a:rPr spc="-10" dirty="0"/>
              <a:t>de </a:t>
            </a:r>
            <a:r>
              <a:rPr spc="-20" dirty="0"/>
              <a:t>la </a:t>
            </a:r>
            <a:r>
              <a:rPr spc="-15" dirty="0"/>
              <a:t> </a:t>
            </a:r>
            <a:r>
              <a:rPr spc="40" dirty="0"/>
              <a:t>actividad </a:t>
            </a:r>
            <a:r>
              <a:rPr spc="-15" dirty="0"/>
              <a:t>profesional </a:t>
            </a:r>
            <a:r>
              <a:rPr spc="-75" dirty="0"/>
              <a:t>e </a:t>
            </a:r>
            <a:r>
              <a:rPr spc="-5" dirty="0"/>
              <a:t>intelectual </a:t>
            </a:r>
            <a:r>
              <a:rPr dirty="0"/>
              <a:t> </a:t>
            </a:r>
            <a:r>
              <a:rPr spc="5" dirty="0"/>
              <a:t>propiciada </a:t>
            </a:r>
            <a:r>
              <a:rPr spc="15" dirty="0"/>
              <a:t>por </a:t>
            </a:r>
            <a:r>
              <a:rPr spc="-55" dirty="0"/>
              <a:t>el </a:t>
            </a:r>
            <a:r>
              <a:rPr spc="10" dirty="0"/>
              <a:t>voluntariado </a:t>
            </a:r>
            <a:r>
              <a:rPr spc="-10" dirty="0"/>
              <a:t>de </a:t>
            </a:r>
            <a:r>
              <a:rPr spc="-5" dirty="0"/>
              <a:t> </a:t>
            </a:r>
            <a:r>
              <a:rPr spc="-65" dirty="0"/>
              <a:t>asesoramiento</a:t>
            </a:r>
            <a:r>
              <a:rPr spc="-50" dirty="0"/>
              <a:t> </a:t>
            </a:r>
            <a:r>
              <a:rPr spc="-45" dirty="0"/>
              <a:t>empresarial</a:t>
            </a:r>
            <a:r>
              <a:rPr spc="-50" dirty="0"/>
              <a:t> </a:t>
            </a:r>
            <a:r>
              <a:rPr spc="95" dirty="0"/>
              <a:t>y</a:t>
            </a:r>
            <a:r>
              <a:rPr spc="-45" dirty="0"/>
              <a:t> </a:t>
            </a:r>
            <a:r>
              <a:rPr spc="-55" dirty="0"/>
              <a:t>el</a:t>
            </a:r>
            <a:r>
              <a:rPr spc="-50" dirty="0"/>
              <a:t> </a:t>
            </a:r>
            <a:r>
              <a:rPr spc="-20" dirty="0"/>
              <a:t>fomento </a:t>
            </a:r>
            <a:r>
              <a:rPr spc="-765" dirty="0"/>
              <a:t> </a:t>
            </a:r>
            <a:r>
              <a:rPr spc="-10" dirty="0"/>
              <a:t>de</a:t>
            </a:r>
            <a:r>
              <a:rPr spc="-60" dirty="0"/>
              <a:t> </a:t>
            </a:r>
            <a:r>
              <a:rPr spc="-45" dirty="0"/>
              <a:t>relaciones</a:t>
            </a:r>
            <a:r>
              <a:rPr spc="-55" dirty="0"/>
              <a:t> </a:t>
            </a:r>
            <a:r>
              <a:rPr spc="-20" dirty="0"/>
              <a:t>intergeneracionales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940" y="106702"/>
            <a:ext cx="5080000" cy="916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0" b="1" spc="4295" dirty="0">
                <a:latin typeface="Arial"/>
                <a:cs typeface="Arial"/>
              </a:rPr>
              <a:t>3</a:t>
            </a:r>
            <a:endParaRPr sz="60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1532" y="9176090"/>
            <a:ext cx="6000750" cy="200025"/>
          </a:xfrm>
          <a:custGeom>
            <a:avLst/>
            <a:gdLst/>
            <a:ahLst/>
            <a:cxnLst/>
            <a:rect l="l" t="t" r="r" b="b"/>
            <a:pathLst>
              <a:path w="6000750" h="200025">
                <a:moveTo>
                  <a:pt x="0" y="0"/>
                </a:moveTo>
                <a:lnTo>
                  <a:pt x="6000749" y="0"/>
                </a:lnTo>
                <a:lnTo>
                  <a:pt x="6000749" y="200024"/>
                </a:lnTo>
                <a:lnTo>
                  <a:pt x="0" y="200024"/>
                </a:lnTo>
                <a:lnTo>
                  <a:pt x="0" y="0"/>
                </a:lnTo>
                <a:close/>
              </a:path>
            </a:pathLst>
          </a:custGeom>
          <a:solidFill>
            <a:srgbClr val="004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83887" y="1028703"/>
            <a:ext cx="4362449" cy="80581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2890" y="1116237"/>
            <a:ext cx="4455480" cy="805814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268188" y="5549971"/>
            <a:ext cx="299529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580" dirty="0">
                <a:solidFill>
                  <a:srgbClr val="004279"/>
                </a:solidFill>
                <a:latin typeface="Arial MT"/>
                <a:cs typeface="Arial MT"/>
              </a:rPr>
              <a:t>q</a:t>
            </a:r>
            <a:r>
              <a:rPr sz="15000" spc="-1075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15000" spc="-5" dirty="0">
                <a:solidFill>
                  <a:srgbClr val="004279"/>
                </a:solidFill>
                <a:latin typeface="Arial MT"/>
                <a:cs typeface="Arial MT"/>
              </a:rPr>
              <a:t>é</a:t>
            </a:r>
            <a:endParaRPr sz="150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7739" y="6996658"/>
            <a:ext cx="674814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1140" dirty="0">
                <a:solidFill>
                  <a:srgbClr val="004279"/>
                </a:solidFill>
                <a:latin typeface="Arial MT"/>
                <a:cs typeface="Arial MT"/>
              </a:rPr>
              <a:t>hacemos</a:t>
            </a:r>
            <a:endParaRPr sz="15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810" y="558800"/>
            <a:ext cx="5100320" cy="916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0" b="1" spc="6590" dirty="0">
                <a:solidFill>
                  <a:srgbClr val="004279"/>
                </a:solidFill>
                <a:latin typeface="Arial"/>
                <a:cs typeface="Arial"/>
              </a:rPr>
              <a:t>4</a:t>
            </a:r>
            <a:endParaRPr sz="60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1532" y="9176087"/>
            <a:ext cx="6000750" cy="200025"/>
          </a:xfrm>
          <a:custGeom>
            <a:avLst/>
            <a:gdLst/>
            <a:ahLst/>
            <a:cxnLst/>
            <a:rect l="l" t="t" r="r" b="b"/>
            <a:pathLst>
              <a:path w="6000750" h="200025">
                <a:moveTo>
                  <a:pt x="0" y="0"/>
                </a:moveTo>
                <a:lnTo>
                  <a:pt x="6000749" y="0"/>
                </a:lnTo>
                <a:lnTo>
                  <a:pt x="6000749" y="200024"/>
                </a:lnTo>
                <a:lnTo>
                  <a:pt x="0" y="200024"/>
                </a:lnTo>
                <a:lnTo>
                  <a:pt x="0" y="0"/>
                </a:lnTo>
                <a:close/>
              </a:path>
            </a:pathLst>
          </a:custGeom>
          <a:solidFill>
            <a:srgbClr val="004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45879" y="1214337"/>
            <a:ext cx="904875" cy="191770"/>
          </a:xfrm>
          <a:custGeom>
            <a:avLst/>
            <a:gdLst/>
            <a:ahLst/>
            <a:cxnLst/>
            <a:rect l="l" t="t" r="r" b="b"/>
            <a:pathLst>
              <a:path w="904875" h="191769">
                <a:moveTo>
                  <a:pt x="809363" y="191690"/>
                </a:moveTo>
                <a:lnTo>
                  <a:pt x="776046" y="185783"/>
                </a:lnTo>
                <a:lnTo>
                  <a:pt x="747788" y="169440"/>
                </a:lnTo>
                <a:lnTo>
                  <a:pt x="726753" y="144726"/>
                </a:lnTo>
                <a:lnTo>
                  <a:pt x="715111" y="113704"/>
                </a:lnTo>
                <a:lnTo>
                  <a:pt x="0" y="113704"/>
                </a:lnTo>
                <a:lnTo>
                  <a:pt x="0" y="77985"/>
                </a:lnTo>
                <a:lnTo>
                  <a:pt x="714518" y="77985"/>
                </a:lnTo>
                <a:lnTo>
                  <a:pt x="726410" y="47215"/>
                </a:lnTo>
                <a:lnTo>
                  <a:pt x="747417" y="22473"/>
                </a:lnTo>
                <a:lnTo>
                  <a:pt x="775537" y="5990"/>
                </a:lnTo>
                <a:lnTo>
                  <a:pt x="808770" y="0"/>
                </a:lnTo>
                <a:lnTo>
                  <a:pt x="846282" y="7525"/>
                </a:lnTo>
                <a:lnTo>
                  <a:pt x="876791" y="28054"/>
                </a:lnTo>
                <a:lnTo>
                  <a:pt x="897298" y="58517"/>
                </a:lnTo>
                <a:lnTo>
                  <a:pt x="904800" y="95845"/>
                </a:lnTo>
                <a:lnTo>
                  <a:pt x="897307" y="133173"/>
                </a:lnTo>
                <a:lnTo>
                  <a:pt x="876865" y="163636"/>
                </a:lnTo>
                <a:lnTo>
                  <a:pt x="846532" y="184165"/>
                </a:lnTo>
                <a:lnTo>
                  <a:pt x="809363" y="191690"/>
                </a:lnTo>
                <a:close/>
              </a:path>
            </a:pathLst>
          </a:custGeom>
          <a:solidFill>
            <a:srgbClr val="169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285004" y="473493"/>
            <a:ext cx="176974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spc="-420" dirty="0">
                <a:solidFill>
                  <a:srgbClr val="004279"/>
                </a:solidFill>
                <a:latin typeface="Arial MT"/>
                <a:cs typeface="Arial MT"/>
              </a:rPr>
              <a:t>2</a:t>
            </a:r>
            <a:r>
              <a:rPr sz="7500" spc="-204" dirty="0">
                <a:solidFill>
                  <a:srgbClr val="004279"/>
                </a:solidFill>
                <a:latin typeface="Arial MT"/>
                <a:cs typeface="Arial MT"/>
              </a:rPr>
              <a:t>0</a:t>
            </a:r>
            <a:r>
              <a:rPr sz="7500" spc="-420" dirty="0">
                <a:solidFill>
                  <a:srgbClr val="004279"/>
                </a:solidFill>
                <a:latin typeface="Arial MT"/>
                <a:cs typeface="Arial MT"/>
              </a:rPr>
              <a:t>2</a:t>
            </a:r>
            <a:r>
              <a:rPr sz="7500" spc="-1930" dirty="0">
                <a:solidFill>
                  <a:srgbClr val="004279"/>
                </a:solidFill>
                <a:latin typeface="Arial MT"/>
                <a:cs typeface="Arial MT"/>
              </a:rPr>
              <a:t>1</a:t>
            </a:r>
            <a:endParaRPr sz="750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83281" y="3179377"/>
            <a:ext cx="5977890" cy="1593850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 marR="5080">
              <a:lnSpc>
                <a:spcPct val="78600"/>
              </a:lnSpc>
              <a:spcBef>
                <a:spcPts val="1125"/>
              </a:spcBef>
            </a:pPr>
            <a:r>
              <a:rPr sz="4000" spc="-545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3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65" dirty="0">
                <a:solidFill>
                  <a:srgbClr val="004279"/>
                </a:solidFill>
                <a:latin typeface="Arial MT"/>
                <a:cs typeface="Arial MT"/>
              </a:rPr>
              <a:t>y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175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3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28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114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000" spc="-10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484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484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-3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58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114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95" dirty="0">
                <a:solidFill>
                  <a:srgbClr val="004279"/>
                </a:solidFill>
                <a:latin typeface="Arial MT"/>
                <a:cs typeface="Arial MT"/>
              </a:rPr>
              <a:t>y  </a:t>
            </a:r>
            <a:r>
              <a:rPr sz="4000" spc="-475" dirty="0">
                <a:solidFill>
                  <a:srgbClr val="004279"/>
                </a:solidFill>
                <a:latin typeface="Arial MT"/>
                <a:cs typeface="Arial MT"/>
              </a:rPr>
              <a:t>B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200" dirty="0">
                <a:solidFill>
                  <a:srgbClr val="004279"/>
                </a:solidFill>
                <a:latin typeface="Arial MT"/>
                <a:cs typeface="Arial MT"/>
              </a:rPr>
              <a:t>f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175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3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28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000" spc="-114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000" spc="-114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000" spc="-3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200" dirty="0">
                <a:solidFill>
                  <a:srgbClr val="004279"/>
                </a:solidFill>
                <a:latin typeface="Arial MT"/>
                <a:cs typeface="Arial MT"/>
              </a:rPr>
              <a:t>s  </a:t>
            </a:r>
            <a:r>
              <a:rPr sz="4000" spc="-254" dirty="0">
                <a:solidFill>
                  <a:srgbClr val="004279"/>
                </a:solidFill>
                <a:latin typeface="Arial MT"/>
                <a:cs typeface="Arial MT"/>
              </a:rPr>
              <a:t>Asesoramiento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83281" y="6593971"/>
            <a:ext cx="149288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295" dirty="0">
                <a:solidFill>
                  <a:srgbClr val="004279"/>
                </a:solidFill>
                <a:latin typeface="Arial MT"/>
                <a:cs typeface="Arial MT"/>
              </a:rPr>
              <a:t>Seniors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11922" y="6352161"/>
            <a:ext cx="1966595" cy="111442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 marR="5080">
              <a:lnSpc>
                <a:spcPct val="78600"/>
              </a:lnSpc>
              <a:spcBef>
                <a:spcPts val="1125"/>
              </a:spcBef>
            </a:pPr>
            <a:r>
              <a:rPr sz="4000" spc="-68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58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4000" spc="-175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484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200" dirty="0">
                <a:solidFill>
                  <a:srgbClr val="004279"/>
                </a:solidFill>
                <a:latin typeface="Arial MT"/>
                <a:cs typeface="Arial MT"/>
              </a:rPr>
              <a:t>s  </a:t>
            </a:r>
            <a:r>
              <a:rPr sz="4000" spc="-195" dirty="0">
                <a:solidFill>
                  <a:srgbClr val="004279"/>
                </a:solidFill>
                <a:latin typeface="Arial MT"/>
                <a:cs typeface="Arial MT"/>
              </a:rPr>
              <a:t>creadas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83281" y="7337282"/>
            <a:ext cx="289877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0" spc="-819" dirty="0">
                <a:solidFill>
                  <a:srgbClr val="1699D9"/>
                </a:solidFill>
                <a:latin typeface="Arial MT"/>
                <a:cs typeface="Arial MT"/>
              </a:rPr>
              <a:t>207</a:t>
            </a:r>
            <a:endParaRPr sz="1500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52041" y="8228344"/>
            <a:ext cx="3749040" cy="111442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 marR="5080">
              <a:lnSpc>
                <a:spcPct val="78600"/>
              </a:lnSpc>
              <a:spcBef>
                <a:spcPts val="1125"/>
              </a:spcBef>
            </a:pPr>
            <a:r>
              <a:rPr sz="4000" spc="-545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4000" spc="-290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4000" spc="-31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484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32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000" spc="-28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-114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000" spc="-10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000" spc="-47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000" spc="5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000" spc="-2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100" dirty="0">
                <a:solidFill>
                  <a:srgbClr val="004279"/>
                </a:solidFill>
                <a:latin typeface="Arial MT"/>
                <a:cs typeface="Arial MT"/>
              </a:rPr>
              <a:t>b</a:t>
            </a:r>
            <a:r>
              <a:rPr sz="4000" spc="-22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000" spc="-145" dirty="0">
                <a:solidFill>
                  <a:srgbClr val="004279"/>
                </a:solidFill>
                <a:latin typeface="Arial MT"/>
                <a:cs typeface="Arial MT"/>
              </a:rPr>
              <a:t>j</a:t>
            </a:r>
            <a:r>
              <a:rPr sz="4000" spc="-75" dirty="0">
                <a:solidFill>
                  <a:srgbClr val="004279"/>
                </a:solidFill>
                <a:latin typeface="Arial MT"/>
                <a:cs typeface="Arial MT"/>
              </a:rPr>
              <a:t>o  </a:t>
            </a:r>
            <a:r>
              <a:rPr sz="4000" spc="-215" dirty="0">
                <a:solidFill>
                  <a:srgbClr val="004279"/>
                </a:solidFill>
                <a:latin typeface="Arial MT"/>
                <a:cs typeface="Arial MT"/>
              </a:rPr>
              <a:t>generados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4932" y="9536162"/>
            <a:ext cx="2611268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60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1900" spc="-11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1900" spc="25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1900" spc="-155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1900" spc="-135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1900" spc="-22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1900" spc="-1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1900" spc="-22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lang="es-ES" sz="1900" spc="-135" dirty="0">
                <a:solidFill>
                  <a:srgbClr val="004279"/>
                </a:solidFill>
                <a:latin typeface="Arial MT"/>
                <a:cs typeface="Arial MT"/>
              </a:rPr>
              <a:t>31/12/2021</a:t>
            </a:r>
            <a:endParaRPr sz="1900" dirty="0">
              <a:latin typeface="Arial MT"/>
              <a:cs typeface="Arial MT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30E01EC5-4899-9227-6948-BB4230257C56}"/>
              </a:ext>
            </a:extLst>
          </p:cNvPr>
          <p:cNvSpPr txBox="1"/>
          <p:nvPr/>
        </p:nvSpPr>
        <p:spPr>
          <a:xfrm>
            <a:off x="10948382" y="1272490"/>
            <a:ext cx="4758799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5000" spc="-819" dirty="0">
                <a:solidFill>
                  <a:srgbClr val="1699D9"/>
                </a:solidFill>
                <a:latin typeface="Arial MT"/>
                <a:cs typeface="Arial MT"/>
              </a:rPr>
              <a:t>1819</a:t>
            </a:r>
            <a:endParaRPr sz="15000" dirty="0">
              <a:latin typeface="Arial MT"/>
              <a:cs typeface="Arial MT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802674EE-59B1-E983-5137-22CEF70BBA1C}"/>
              </a:ext>
            </a:extLst>
          </p:cNvPr>
          <p:cNvSpPr txBox="1"/>
          <p:nvPr/>
        </p:nvSpPr>
        <p:spPr>
          <a:xfrm>
            <a:off x="9085245" y="4568960"/>
            <a:ext cx="4758799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5000" spc="-819" dirty="0">
                <a:solidFill>
                  <a:srgbClr val="1699D9"/>
                </a:solidFill>
                <a:latin typeface="Arial MT"/>
                <a:cs typeface="Arial MT"/>
              </a:rPr>
              <a:t>1031</a:t>
            </a:r>
            <a:endParaRPr sz="15000" dirty="0">
              <a:latin typeface="Arial MT"/>
              <a:cs typeface="Arial MT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8FF320D4-08BF-99EB-6CBE-8DBE99D5D8D4}"/>
              </a:ext>
            </a:extLst>
          </p:cNvPr>
          <p:cNvSpPr txBox="1"/>
          <p:nvPr/>
        </p:nvSpPr>
        <p:spPr>
          <a:xfrm>
            <a:off x="13952041" y="4527899"/>
            <a:ext cx="289877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5000" spc="-819" dirty="0">
                <a:solidFill>
                  <a:srgbClr val="1699D9"/>
                </a:solidFill>
                <a:latin typeface="Arial MT"/>
                <a:cs typeface="Arial MT"/>
              </a:rPr>
              <a:t>144</a:t>
            </a:r>
            <a:endParaRPr sz="150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4361" y="206711"/>
            <a:ext cx="5087620" cy="916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0" b="1" spc="-9430" dirty="0">
                <a:solidFill>
                  <a:srgbClr val="004279"/>
                </a:solidFill>
                <a:latin typeface="Arial"/>
                <a:cs typeface="Arial"/>
              </a:rPr>
              <a:t>4</a:t>
            </a:r>
            <a:endParaRPr sz="60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81532" y="2303964"/>
            <a:ext cx="15944215" cy="7184390"/>
            <a:chOff x="1281532" y="2303964"/>
            <a:chExt cx="15944215" cy="7184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4638" y="2303964"/>
              <a:ext cx="11210543" cy="71840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81532" y="9176086"/>
              <a:ext cx="6000750" cy="200025"/>
            </a:xfrm>
            <a:custGeom>
              <a:avLst/>
              <a:gdLst/>
              <a:ahLst/>
              <a:cxnLst/>
              <a:rect l="l" t="t" r="r" b="b"/>
              <a:pathLst>
                <a:path w="6000750" h="200025">
                  <a:moveTo>
                    <a:pt x="0" y="0"/>
                  </a:moveTo>
                  <a:lnTo>
                    <a:pt x="6000749" y="0"/>
                  </a:lnTo>
                  <a:lnTo>
                    <a:pt x="6000749" y="200024"/>
                  </a:lnTo>
                  <a:lnTo>
                    <a:pt x="0" y="200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85943" y="8517612"/>
              <a:ext cx="904875" cy="191770"/>
            </a:xfrm>
            <a:custGeom>
              <a:avLst/>
              <a:gdLst/>
              <a:ahLst/>
              <a:cxnLst/>
              <a:rect l="l" t="t" r="r" b="b"/>
              <a:pathLst>
                <a:path w="904875" h="191770">
                  <a:moveTo>
                    <a:pt x="809363" y="191690"/>
                  </a:moveTo>
                  <a:lnTo>
                    <a:pt x="776046" y="185783"/>
                  </a:lnTo>
                  <a:lnTo>
                    <a:pt x="747788" y="169440"/>
                  </a:lnTo>
                  <a:lnTo>
                    <a:pt x="726753" y="144726"/>
                  </a:lnTo>
                  <a:lnTo>
                    <a:pt x="715111" y="113704"/>
                  </a:lnTo>
                  <a:lnTo>
                    <a:pt x="0" y="113704"/>
                  </a:lnTo>
                  <a:lnTo>
                    <a:pt x="0" y="77985"/>
                  </a:lnTo>
                  <a:lnTo>
                    <a:pt x="714518" y="77985"/>
                  </a:lnTo>
                  <a:lnTo>
                    <a:pt x="726410" y="47215"/>
                  </a:lnTo>
                  <a:lnTo>
                    <a:pt x="747417" y="22473"/>
                  </a:lnTo>
                  <a:lnTo>
                    <a:pt x="775537" y="5990"/>
                  </a:lnTo>
                  <a:lnTo>
                    <a:pt x="808770" y="0"/>
                  </a:lnTo>
                  <a:lnTo>
                    <a:pt x="846282" y="7525"/>
                  </a:lnTo>
                  <a:lnTo>
                    <a:pt x="876791" y="28054"/>
                  </a:lnTo>
                  <a:lnTo>
                    <a:pt x="897298" y="58517"/>
                  </a:lnTo>
                  <a:lnTo>
                    <a:pt x="904800" y="95845"/>
                  </a:lnTo>
                  <a:lnTo>
                    <a:pt x="897307" y="133173"/>
                  </a:lnTo>
                  <a:lnTo>
                    <a:pt x="876865" y="163636"/>
                  </a:lnTo>
                  <a:lnTo>
                    <a:pt x="846532" y="184165"/>
                  </a:lnTo>
                  <a:lnTo>
                    <a:pt x="809363" y="191690"/>
                  </a:lnTo>
                  <a:close/>
                </a:path>
              </a:pathLst>
            </a:custGeom>
            <a:solidFill>
              <a:srgbClr val="169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25068" y="7776768"/>
            <a:ext cx="176974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500" spc="-420" dirty="0">
                <a:solidFill>
                  <a:srgbClr val="004279"/>
                </a:solidFill>
                <a:latin typeface="Arial MT"/>
                <a:cs typeface="Arial MT"/>
              </a:rPr>
              <a:t>2</a:t>
            </a:r>
            <a:r>
              <a:rPr sz="7500" spc="-204" dirty="0">
                <a:solidFill>
                  <a:srgbClr val="004279"/>
                </a:solidFill>
                <a:latin typeface="Arial MT"/>
                <a:cs typeface="Arial MT"/>
              </a:rPr>
              <a:t>0</a:t>
            </a:r>
            <a:r>
              <a:rPr sz="7500" spc="-420" dirty="0">
                <a:solidFill>
                  <a:srgbClr val="004279"/>
                </a:solidFill>
                <a:latin typeface="Arial MT"/>
                <a:cs typeface="Arial MT"/>
              </a:rPr>
              <a:t>2</a:t>
            </a:r>
            <a:r>
              <a:rPr sz="7500" spc="-1930" dirty="0">
                <a:solidFill>
                  <a:srgbClr val="004279"/>
                </a:solidFill>
                <a:latin typeface="Arial MT"/>
                <a:cs typeface="Arial MT"/>
              </a:rPr>
              <a:t>1</a:t>
            </a:r>
            <a:endParaRPr sz="75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4377" y="64390"/>
            <a:ext cx="11622405" cy="2171065"/>
          </a:xfrm>
          <a:prstGeom prst="rect">
            <a:avLst/>
          </a:prstGeom>
        </p:spPr>
        <p:txBody>
          <a:bodyPr vert="horz" wrap="square" lIns="0" tIns="271145" rIns="0" bIns="0" rtlCol="0">
            <a:spAutoFit/>
          </a:bodyPr>
          <a:lstStyle/>
          <a:p>
            <a:pPr marL="12700" marR="5080">
              <a:lnSpc>
                <a:spcPct val="78800"/>
              </a:lnSpc>
              <a:spcBef>
                <a:spcPts val="2135"/>
              </a:spcBef>
            </a:pPr>
            <a:r>
              <a:rPr sz="7850" spc="-1040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7850" spc="-3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7850" spc="-60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7850" spc="-100" dirty="0">
                <a:solidFill>
                  <a:srgbClr val="004279"/>
                </a:solidFill>
                <a:latin typeface="Arial MT"/>
                <a:cs typeface="Arial MT"/>
              </a:rPr>
              <a:t>g</a:t>
            </a:r>
            <a:r>
              <a:rPr sz="7850" spc="-3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7850" spc="-40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7850" spc="-111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7850" spc="-40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7850" spc="-535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7850" spc="-91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7850" spc="-195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7850" spc="-18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7850" spc="-91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7850" spc="14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7850" spc="-93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7850" spc="-58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7850" spc="-93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7850" spc="-60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7850" spc="-3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7850" spc="-40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7850" spc="-1115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7850" spc="-48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7850" spc="-58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7850" spc="-550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7850" spc="12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7850" spc="-135" dirty="0">
                <a:solidFill>
                  <a:srgbClr val="004279"/>
                </a:solidFill>
                <a:latin typeface="Arial MT"/>
                <a:cs typeface="Arial MT"/>
              </a:rPr>
              <a:t>o  </a:t>
            </a:r>
            <a:r>
              <a:rPr sz="7850" spc="295" dirty="0">
                <a:solidFill>
                  <a:srgbClr val="004279"/>
                </a:solidFill>
                <a:latin typeface="Arial MT"/>
                <a:cs typeface="Arial MT"/>
              </a:rPr>
              <a:t>y</a:t>
            </a:r>
            <a:r>
              <a:rPr sz="7850" spc="-91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7850" spc="-430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7850" spc="-58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7850" spc="-550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7850" spc="12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7850" spc="-60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7850" spc="-3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7850" spc="-484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7850" spc="-550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7850" spc="295" dirty="0">
                <a:solidFill>
                  <a:srgbClr val="004279"/>
                </a:solidFill>
                <a:latin typeface="Arial MT"/>
                <a:cs typeface="Arial MT"/>
              </a:rPr>
              <a:t>g</a:t>
            </a:r>
            <a:endParaRPr sz="7850">
              <a:latin typeface="Arial MT"/>
              <a:cs typeface="Arial MT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9CA42200-D6E3-AFDC-A66E-45DAF31CE286}"/>
              </a:ext>
            </a:extLst>
          </p:cNvPr>
          <p:cNvSpPr txBox="1"/>
          <p:nvPr/>
        </p:nvSpPr>
        <p:spPr>
          <a:xfrm>
            <a:off x="1274932" y="9536162"/>
            <a:ext cx="2611268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60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1900" spc="-11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1900" spc="25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1900" spc="-155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1900" spc="-135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1900" spc="-22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1900" spc="-1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1900" spc="-22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lang="es-ES" sz="1900" spc="-135" dirty="0">
                <a:solidFill>
                  <a:srgbClr val="004279"/>
                </a:solidFill>
                <a:latin typeface="Arial MT"/>
                <a:cs typeface="Arial MT"/>
              </a:rPr>
              <a:t>31/12/2021</a:t>
            </a:r>
            <a:endParaRPr sz="19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812" y="270581"/>
            <a:ext cx="4909820" cy="916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0" b="1" spc="5090" dirty="0">
                <a:solidFill>
                  <a:srgbClr val="004279"/>
                </a:solidFill>
                <a:latin typeface="Arial"/>
                <a:cs typeface="Arial"/>
              </a:rPr>
              <a:t>5</a:t>
            </a:r>
            <a:endParaRPr sz="60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0202" y="9439981"/>
            <a:ext cx="6000750" cy="200025"/>
          </a:xfrm>
          <a:custGeom>
            <a:avLst/>
            <a:gdLst/>
            <a:ahLst/>
            <a:cxnLst/>
            <a:rect l="l" t="t" r="r" b="b"/>
            <a:pathLst>
              <a:path w="6000750" h="200025">
                <a:moveTo>
                  <a:pt x="0" y="0"/>
                </a:moveTo>
                <a:lnTo>
                  <a:pt x="6000749" y="0"/>
                </a:lnTo>
                <a:lnTo>
                  <a:pt x="6000749" y="200024"/>
                </a:lnTo>
                <a:lnTo>
                  <a:pt x="0" y="200024"/>
                </a:lnTo>
                <a:lnTo>
                  <a:pt x="0" y="0"/>
                </a:lnTo>
                <a:close/>
              </a:path>
            </a:pathLst>
          </a:custGeom>
          <a:solidFill>
            <a:srgbClr val="0042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940604" y="878513"/>
            <a:ext cx="8786495" cy="7843520"/>
            <a:chOff x="6940604" y="878513"/>
            <a:chExt cx="8786495" cy="78435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54910" y="918823"/>
              <a:ext cx="3458446" cy="33739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65634" y="878513"/>
              <a:ext cx="3361339" cy="32724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0604" y="5347974"/>
              <a:ext cx="3458446" cy="33739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42516" y="3055088"/>
              <a:ext cx="4133850" cy="4133850"/>
            </a:xfrm>
            <a:custGeom>
              <a:avLst/>
              <a:gdLst/>
              <a:ahLst/>
              <a:cxnLst/>
              <a:rect l="l" t="t" r="r" b="b"/>
              <a:pathLst>
                <a:path w="4133850" h="4133850">
                  <a:moveTo>
                    <a:pt x="2066924" y="4133849"/>
                  </a:moveTo>
                  <a:lnTo>
                    <a:pt x="2018821" y="4133301"/>
                  </a:lnTo>
                  <a:lnTo>
                    <a:pt x="1970987" y="4131662"/>
                  </a:lnTo>
                  <a:lnTo>
                    <a:pt x="1923434" y="4128946"/>
                  </a:lnTo>
                  <a:lnTo>
                    <a:pt x="1876174" y="4125165"/>
                  </a:lnTo>
                  <a:lnTo>
                    <a:pt x="1829219" y="4120329"/>
                  </a:lnTo>
                  <a:lnTo>
                    <a:pt x="1782581" y="4114451"/>
                  </a:lnTo>
                  <a:lnTo>
                    <a:pt x="1736271" y="4107544"/>
                  </a:lnTo>
                  <a:lnTo>
                    <a:pt x="1690301" y="4099618"/>
                  </a:lnTo>
                  <a:lnTo>
                    <a:pt x="1644684" y="4090686"/>
                  </a:lnTo>
                  <a:lnTo>
                    <a:pt x="1599432" y="4080759"/>
                  </a:lnTo>
                  <a:lnTo>
                    <a:pt x="1554555" y="4069850"/>
                  </a:lnTo>
                  <a:lnTo>
                    <a:pt x="1510067" y="4057970"/>
                  </a:lnTo>
                  <a:lnTo>
                    <a:pt x="1465978" y="4045131"/>
                  </a:lnTo>
                  <a:lnTo>
                    <a:pt x="1422301" y="4031346"/>
                  </a:lnTo>
                  <a:lnTo>
                    <a:pt x="1379048" y="4016625"/>
                  </a:lnTo>
                  <a:lnTo>
                    <a:pt x="1336231" y="4000982"/>
                  </a:lnTo>
                  <a:lnTo>
                    <a:pt x="1293861" y="3984427"/>
                  </a:lnTo>
                  <a:lnTo>
                    <a:pt x="1251950" y="3966973"/>
                  </a:lnTo>
                  <a:lnTo>
                    <a:pt x="1210511" y="3948631"/>
                  </a:lnTo>
                  <a:lnTo>
                    <a:pt x="1169555" y="3929414"/>
                  </a:lnTo>
                  <a:lnTo>
                    <a:pt x="1129093" y="3909334"/>
                  </a:lnTo>
                  <a:lnTo>
                    <a:pt x="1089139" y="3888401"/>
                  </a:lnTo>
                  <a:lnTo>
                    <a:pt x="1049704" y="3866629"/>
                  </a:lnTo>
                  <a:lnTo>
                    <a:pt x="1010799" y="3844029"/>
                  </a:lnTo>
                  <a:lnTo>
                    <a:pt x="972437" y="3820612"/>
                  </a:lnTo>
                  <a:lnTo>
                    <a:pt x="934630" y="3796392"/>
                  </a:lnTo>
                  <a:lnTo>
                    <a:pt x="897389" y="3771379"/>
                  </a:lnTo>
                  <a:lnTo>
                    <a:pt x="860726" y="3745586"/>
                  </a:lnTo>
                  <a:lnTo>
                    <a:pt x="824653" y="3719024"/>
                  </a:lnTo>
                  <a:lnTo>
                    <a:pt x="789183" y="3691706"/>
                  </a:lnTo>
                  <a:lnTo>
                    <a:pt x="754326" y="3663643"/>
                  </a:lnTo>
                  <a:lnTo>
                    <a:pt x="720095" y="3634847"/>
                  </a:lnTo>
                  <a:lnTo>
                    <a:pt x="686502" y="3605330"/>
                  </a:lnTo>
                  <a:lnTo>
                    <a:pt x="653559" y="3575104"/>
                  </a:lnTo>
                  <a:lnTo>
                    <a:pt x="621277" y="3544180"/>
                  </a:lnTo>
                  <a:lnTo>
                    <a:pt x="589668" y="3512572"/>
                  </a:lnTo>
                  <a:lnTo>
                    <a:pt x="558745" y="3480290"/>
                  </a:lnTo>
                  <a:lnTo>
                    <a:pt x="528519" y="3447347"/>
                  </a:lnTo>
                  <a:lnTo>
                    <a:pt x="499002" y="3413753"/>
                  </a:lnTo>
                  <a:lnTo>
                    <a:pt x="470206" y="3379523"/>
                  </a:lnTo>
                  <a:lnTo>
                    <a:pt x="442143" y="3344666"/>
                  </a:lnTo>
                  <a:lnTo>
                    <a:pt x="414825" y="3309196"/>
                  </a:lnTo>
                  <a:lnTo>
                    <a:pt x="388263" y="3273123"/>
                  </a:lnTo>
                  <a:lnTo>
                    <a:pt x="362470" y="3236460"/>
                  </a:lnTo>
                  <a:lnTo>
                    <a:pt x="337457" y="3199219"/>
                  </a:lnTo>
                  <a:lnTo>
                    <a:pt x="313236" y="3161411"/>
                  </a:lnTo>
                  <a:lnTo>
                    <a:pt x="289820" y="3123049"/>
                  </a:lnTo>
                  <a:lnTo>
                    <a:pt x="267220" y="3084145"/>
                  </a:lnTo>
                  <a:lnTo>
                    <a:pt x="245447" y="3044710"/>
                  </a:lnTo>
                  <a:lnTo>
                    <a:pt x="224515" y="3004755"/>
                  </a:lnTo>
                  <a:lnTo>
                    <a:pt x="204434" y="2964294"/>
                  </a:lnTo>
                  <a:lnTo>
                    <a:pt x="185217" y="2923338"/>
                  </a:lnTo>
                  <a:lnTo>
                    <a:pt x="166876" y="2881899"/>
                  </a:lnTo>
                  <a:lnTo>
                    <a:pt x="149422" y="2839988"/>
                  </a:lnTo>
                  <a:lnTo>
                    <a:pt x="132867" y="2797618"/>
                  </a:lnTo>
                  <a:lnTo>
                    <a:pt x="117223" y="2754801"/>
                  </a:lnTo>
                  <a:lnTo>
                    <a:pt x="102503" y="2711548"/>
                  </a:lnTo>
                  <a:lnTo>
                    <a:pt x="88718" y="2667871"/>
                  </a:lnTo>
                  <a:lnTo>
                    <a:pt x="75879" y="2623782"/>
                  </a:lnTo>
                  <a:lnTo>
                    <a:pt x="63999" y="2579294"/>
                  </a:lnTo>
                  <a:lnTo>
                    <a:pt x="53090" y="2534417"/>
                  </a:lnTo>
                  <a:lnTo>
                    <a:pt x="43163" y="2489164"/>
                  </a:lnTo>
                  <a:lnTo>
                    <a:pt x="34231" y="2443547"/>
                  </a:lnTo>
                  <a:lnTo>
                    <a:pt x="26305" y="2397578"/>
                  </a:lnTo>
                  <a:lnTo>
                    <a:pt x="19397" y="2351268"/>
                  </a:lnTo>
                  <a:lnTo>
                    <a:pt x="13520" y="2304630"/>
                  </a:lnTo>
                  <a:lnTo>
                    <a:pt x="8684" y="2257674"/>
                  </a:lnTo>
                  <a:lnTo>
                    <a:pt x="4902" y="2210414"/>
                  </a:lnTo>
                  <a:lnTo>
                    <a:pt x="2187" y="2162861"/>
                  </a:lnTo>
                  <a:lnTo>
                    <a:pt x="548" y="2115027"/>
                  </a:lnTo>
                  <a:lnTo>
                    <a:pt x="0" y="2066924"/>
                  </a:lnTo>
                  <a:lnTo>
                    <a:pt x="548" y="2018821"/>
                  </a:lnTo>
                  <a:lnTo>
                    <a:pt x="2187" y="1970987"/>
                  </a:lnTo>
                  <a:lnTo>
                    <a:pt x="4902" y="1923434"/>
                  </a:lnTo>
                  <a:lnTo>
                    <a:pt x="8684" y="1876174"/>
                  </a:lnTo>
                  <a:lnTo>
                    <a:pt x="13520" y="1829219"/>
                  </a:lnTo>
                  <a:lnTo>
                    <a:pt x="19397" y="1782581"/>
                  </a:lnTo>
                  <a:lnTo>
                    <a:pt x="26305" y="1736271"/>
                  </a:lnTo>
                  <a:lnTo>
                    <a:pt x="34231" y="1690301"/>
                  </a:lnTo>
                  <a:lnTo>
                    <a:pt x="43163" y="1644684"/>
                  </a:lnTo>
                  <a:lnTo>
                    <a:pt x="53090" y="1599432"/>
                  </a:lnTo>
                  <a:lnTo>
                    <a:pt x="63999" y="1554555"/>
                  </a:lnTo>
                  <a:lnTo>
                    <a:pt x="75879" y="1510067"/>
                  </a:lnTo>
                  <a:lnTo>
                    <a:pt x="88718" y="1465978"/>
                  </a:lnTo>
                  <a:lnTo>
                    <a:pt x="102503" y="1422301"/>
                  </a:lnTo>
                  <a:lnTo>
                    <a:pt x="117223" y="1379048"/>
                  </a:lnTo>
                  <a:lnTo>
                    <a:pt x="132867" y="1336231"/>
                  </a:lnTo>
                  <a:lnTo>
                    <a:pt x="149422" y="1293861"/>
                  </a:lnTo>
                  <a:lnTo>
                    <a:pt x="166876" y="1251950"/>
                  </a:lnTo>
                  <a:lnTo>
                    <a:pt x="185217" y="1210511"/>
                  </a:lnTo>
                  <a:lnTo>
                    <a:pt x="204434" y="1169555"/>
                  </a:lnTo>
                  <a:lnTo>
                    <a:pt x="224515" y="1129093"/>
                  </a:lnTo>
                  <a:lnTo>
                    <a:pt x="245447" y="1089139"/>
                  </a:lnTo>
                  <a:lnTo>
                    <a:pt x="267220" y="1049704"/>
                  </a:lnTo>
                  <a:lnTo>
                    <a:pt x="289820" y="1010799"/>
                  </a:lnTo>
                  <a:lnTo>
                    <a:pt x="313236" y="972437"/>
                  </a:lnTo>
                  <a:lnTo>
                    <a:pt x="337457" y="934630"/>
                  </a:lnTo>
                  <a:lnTo>
                    <a:pt x="362470" y="897389"/>
                  </a:lnTo>
                  <a:lnTo>
                    <a:pt x="388263" y="860726"/>
                  </a:lnTo>
                  <a:lnTo>
                    <a:pt x="414825" y="824653"/>
                  </a:lnTo>
                  <a:lnTo>
                    <a:pt x="442143" y="789183"/>
                  </a:lnTo>
                  <a:lnTo>
                    <a:pt x="470206" y="754326"/>
                  </a:lnTo>
                  <a:lnTo>
                    <a:pt x="499002" y="720095"/>
                  </a:lnTo>
                  <a:lnTo>
                    <a:pt x="528519" y="686502"/>
                  </a:lnTo>
                  <a:lnTo>
                    <a:pt x="558745" y="653559"/>
                  </a:lnTo>
                  <a:lnTo>
                    <a:pt x="589668" y="621277"/>
                  </a:lnTo>
                  <a:lnTo>
                    <a:pt x="621277" y="589668"/>
                  </a:lnTo>
                  <a:lnTo>
                    <a:pt x="653559" y="558745"/>
                  </a:lnTo>
                  <a:lnTo>
                    <a:pt x="686502" y="528519"/>
                  </a:lnTo>
                  <a:lnTo>
                    <a:pt x="720095" y="499002"/>
                  </a:lnTo>
                  <a:lnTo>
                    <a:pt x="754326" y="470206"/>
                  </a:lnTo>
                  <a:lnTo>
                    <a:pt x="789183" y="442143"/>
                  </a:lnTo>
                  <a:lnTo>
                    <a:pt x="824653" y="414825"/>
                  </a:lnTo>
                  <a:lnTo>
                    <a:pt x="860726" y="388263"/>
                  </a:lnTo>
                  <a:lnTo>
                    <a:pt x="897389" y="362470"/>
                  </a:lnTo>
                  <a:lnTo>
                    <a:pt x="934630" y="337457"/>
                  </a:lnTo>
                  <a:lnTo>
                    <a:pt x="972437" y="313236"/>
                  </a:lnTo>
                  <a:lnTo>
                    <a:pt x="1010799" y="289820"/>
                  </a:lnTo>
                  <a:lnTo>
                    <a:pt x="1049704" y="267220"/>
                  </a:lnTo>
                  <a:lnTo>
                    <a:pt x="1089139" y="245447"/>
                  </a:lnTo>
                  <a:lnTo>
                    <a:pt x="1129093" y="224515"/>
                  </a:lnTo>
                  <a:lnTo>
                    <a:pt x="1169555" y="204434"/>
                  </a:lnTo>
                  <a:lnTo>
                    <a:pt x="1210511" y="185217"/>
                  </a:lnTo>
                  <a:lnTo>
                    <a:pt x="1251950" y="166876"/>
                  </a:lnTo>
                  <a:lnTo>
                    <a:pt x="1293861" y="149422"/>
                  </a:lnTo>
                  <a:lnTo>
                    <a:pt x="1336231" y="132867"/>
                  </a:lnTo>
                  <a:lnTo>
                    <a:pt x="1379048" y="117223"/>
                  </a:lnTo>
                  <a:lnTo>
                    <a:pt x="1422301" y="102503"/>
                  </a:lnTo>
                  <a:lnTo>
                    <a:pt x="1465978" y="88718"/>
                  </a:lnTo>
                  <a:lnTo>
                    <a:pt x="1510067" y="75879"/>
                  </a:lnTo>
                  <a:lnTo>
                    <a:pt x="1554555" y="63999"/>
                  </a:lnTo>
                  <a:lnTo>
                    <a:pt x="1599432" y="53090"/>
                  </a:lnTo>
                  <a:lnTo>
                    <a:pt x="1644684" y="43163"/>
                  </a:lnTo>
                  <a:lnTo>
                    <a:pt x="1690301" y="34231"/>
                  </a:lnTo>
                  <a:lnTo>
                    <a:pt x="1736271" y="26305"/>
                  </a:lnTo>
                  <a:lnTo>
                    <a:pt x="1782581" y="19397"/>
                  </a:lnTo>
                  <a:lnTo>
                    <a:pt x="1829219" y="13520"/>
                  </a:lnTo>
                  <a:lnTo>
                    <a:pt x="1876174" y="8684"/>
                  </a:lnTo>
                  <a:lnTo>
                    <a:pt x="1923434" y="4902"/>
                  </a:lnTo>
                  <a:lnTo>
                    <a:pt x="1970987" y="2187"/>
                  </a:lnTo>
                  <a:lnTo>
                    <a:pt x="2018821" y="548"/>
                  </a:lnTo>
                  <a:lnTo>
                    <a:pt x="2066924" y="0"/>
                  </a:lnTo>
                  <a:lnTo>
                    <a:pt x="2115027" y="548"/>
                  </a:lnTo>
                  <a:lnTo>
                    <a:pt x="2162861" y="2187"/>
                  </a:lnTo>
                  <a:lnTo>
                    <a:pt x="2210414" y="4902"/>
                  </a:lnTo>
                  <a:lnTo>
                    <a:pt x="2257674" y="8684"/>
                  </a:lnTo>
                  <a:lnTo>
                    <a:pt x="2304630" y="13520"/>
                  </a:lnTo>
                  <a:lnTo>
                    <a:pt x="2351268" y="19397"/>
                  </a:lnTo>
                  <a:lnTo>
                    <a:pt x="2397578" y="26305"/>
                  </a:lnTo>
                  <a:lnTo>
                    <a:pt x="2443547" y="34231"/>
                  </a:lnTo>
                  <a:lnTo>
                    <a:pt x="2489164" y="43163"/>
                  </a:lnTo>
                  <a:lnTo>
                    <a:pt x="2534417" y="53090"/>
                  </a:lnTo>
                  <a:lnTo>
                    <a:pt x="2579294" y="63999"/>
                  </a:lnTo>
                  <a:lnTo>
                    <a:pt x="2623782" y="75879"/>
                  </a:lnTo>
                  <a:lnTo>
                    <a:pt x="2667871" y="88718"/>
                  </a:lnTo>
                  <a:lnTo>
                    <a:pt x="2711548" y="102503"/>
                  </a:lnTo>
                  <a:lnTo>
                    <a:pt x="2754801" y="117223"/>
                  </a:lnTo>
                  <a:lnTo>
                    <a:pt x="2797618" y="132867"/>
                  </a:lnTo>
                  <a:lnTo>
                    <a:pt x="2839988" y="149422"/>
                  </a:lnTo>
                  <a:lnTo>
                    <a:pt x="2881899" y="166876"/>
                  </a:lnTo>
                  <a:lnTo>
                    <a:pt x="2923338" y="185217"/>
                  </a:lnTo>
                  <a:lnTo>
                    <a:pt x="2964294" y="204434"/>
                  </a:lnTo>
                  <a:lnTo>
                    <a:pt x="3004755" y="224515"/>
                  </a:lnTo>
                  <a:lnTo>
                    <a:pt x="3044710" y="245447"/>
                  </a:lnTo>
                  <a:lnTo>
                    <a:pt x="3084145" y="267220"/>
                  </a:lnTo>
                  <a:lnTo>
                    <a:pt x="3123049" y="289820"/>
                  </a:lnTo>
                  <a:lnTo>
                    <a:pt x="3161411" y="313236"/>
                  </a:lnTo>
                  <a:lnTo>
                    <a:pt x="3199219" y="337457"/>
                  </a:lnTo>
                  <a:lnTo>
                    <a:pt x="3236460" y="362470"/>
                  </a:lnTo>
                  <a:lnTo>
                    <a:pt x="3273123" y="388263"/>
                  </a:lnTo>
                  <a:lnTo>
                    <a:pt x="3309196" y="414825"/>
                  </a:lnTo>
                  <a:lnTo>
                    <a:pt x="3344666" y="442143"/>
                  </a:lnTo>
                  <a:lnTo>
                    <a:pt x="3379523" y="470206"/>
                  </a:lnTo>
                  <a:lnTo>
                    <a:pt x="3413753" y="499002"/>
                  </a:lnTo>
                  <a:lnTo>
                    <a:pt x="3447347" y="528519"/>
                  </a:lnTo>
                  <a:lnTo>
                    <a:pt x="3480290" y="558745"/>
                  </a:lnTo>
                  <a:lnTo>
                    <a:pt x="3512572" y="589668"/>
                  </a:lnTo>
                  <a:lnTo>
                    <a:pt x="3544180" y="621277"/>
                  </a:lnTo>
                  <a:lnTo>
                    <a:pt x="3575104" y="653559"/>
                  </a:lnTo>
                  <a:lnTo>
                    <a:pt x="3605330" y="686502"/>
                  </a:lnTo>
                  <a:lnTo>
                    <a:pt x="3634847" y="720095"/>
                  </a:lnTo>
                  <a:lnTo>
                    <a:pt x="3663643" y="754326"/>
                  </a:lnTo>
                  <a:lnTo>
                    <a:pt x="3691706" y="789183"/>
                  </a:lnTo>
                  <a:lnTo>
                    <a:pt x="3719024" y="824653"/>
                  </a:lnTo>
                  <a:lnTo>
                    <a:pt x="3745586" y="860726"/>
                  </a:lnTo>
                  <a:lnTo>
                    <a:pt x="3771379" y="897389"/>
                  </a:lnTo>
                  <a:lnTo>
                    <a:pt x="3796392" y="934630"/>
                  </a:lnTo>
                  <a:lnTo>
                    <a:pt x="3820612" y="972437"/>
                  </a:lnTo>
                  <a:lnTo>
                    <a:pt x="3844029" y="1010799"/>
                  </a:lnTo>
                  <a:lnTo>
                    <a:pt x="3866629" y="1049704"/>
                  </a:lnTo>
                  <a:lnTo>
                    <a:pt x="3888401" y="1089139"/>
                  </a:lnTo>
                  <a:lnTo>
                    <a:pt x="3909334" y="1129093"/>
                  </a:lnTo>
                  <a:lnTo>
                    <a:pt x="3929414" y="1169555"/>
                  </a:lnTo>
                  <a:lnTo>
                    <a:pt x="3948631" y="1210511"/>
                  </a:lnTo>
                  <a:lnTo>
                    <a:pt x="3966973" y="1251950"/>
                  </a:lnTo>
                  <a:lnTo>
                    <a:pt x="3984427" y="1293861"/>
                  </a:lnTo>
                  <a:lnTo>
                    <a:pt x="4000982" y="1336231"/>
                  </a:lnTo>
                  <a:lnTo>
                    <a:pt x="4016625" y="1379048"/>
                  </a:lnTo>
                  <a:lnTo>
                    <a:pt x="4031346" y="1422301"/>
                  </a:lnTo>
                  <a:lnTo>
                    <a:pt x="4045131" y="1465978"/>
                  </a:lnTo>
                  <a:lnTo>
                    <a:pt x="4057970" y="1510067"/>
                  </a:lnTo>
                  <a:lnTo>
                    <a:pt x="4069850" y="1554555"/>
                  </a:lnTo>
                  <a:lnTo>
                    <a:pt x="4080759" y="1599432"/>
                  </a:lnTo>
                  <a:lnTo>
                    <a:pt x="4090686" y="1644684"/>
                  </a:lnTo>
                  <a:lnTo>
                    <a:pt x="4099618" y="1690301"/>
                  </a:lnTo>
                  <a:lnTo>
                    <a:pt x="4107544" y="1736271"/>
                  </a:lnTo>
                  <a:lnTo>
                    <a:pt x="4114451" y="1782581"/>
                  </a:lnTo>
                  <a:lnTo>
                    <a:pt x="4120329" y="1829219"/>
                  </a:lnTo>
                  <a:lnTo>
                    <a:pt x="4125165" y="1876174"/>
                  </a:lnTo>
                  <a:lnTo>
                    <a:pt x="4128946" y="1923434"/>
                  </a:lnTo>
                  <a:lnTo>
                    <a:pt x="4131662" y="1970987"/>
                  </a:lnTo>
                  <a:lnTo>
                    <a:pt x="4133301" y="2018821"/>
                  </a:lnTo>
                  <a:lnTo>
                    <a:pt x="4133849" y="2066924"/>
                  </a:lnTo>
                  <a:lnTo>
                    <a:pt x="4133301" y="2115027"/>
                  </a:lnTo>
                  <a:lnTo>
                    <a:pt x="4131662" y="2162861"/>
                  </a:lnTo>
                  <a:lnTo>
                    <a:pt x="4128946" y="2210414"/>
                  </a:lnTo>
                  <a:lnTo>
                    <a:pt x="4125165" y="2257674"/>
                  </a:lnTo>
                  <a:lnTo>
                    <a:pt x="4120329" y="2304630"/>
                  </a:lnTo>
                  <a:lnTo>
                    <a:pt x="4114451" y="2351268"/>
                  </a:lnTo>
                  <a:lnTo>
                    <a:pt x="4107544" y="2397578"/>
                  </a:lnTo>
                  <a:lnTo>
                    <a:pt x="4099618" y="2443547"/>
                  </a:lnTo>
                  <a:lnTo>
                    <a:pt x="4090686" y="2489164"/>
                  </a:lnTo>
                  <a:lnTo>
                    <a:pt x="4080759" y="2534417"/>
                  </a:lnTo>
                  <a:lnTo>
                    <a:pt x="4069850" y="2579294"/>
                  </a:lnTo>
                  <a:lnTo>
                    <a:pt x="4057970" y="2623782"/>
                  </a:lnTo>
                  <a:lnTo>
                    <a:pt x="4045131" y="2667871"/>
                  </a:lnTo>
                  <a:lnTo>
                    <a:pt x="4031346" y="2711548"/>
                  </a:lnTo>
                  <a:lnTo>
                    <a:pt x="4016625" y="2754801"/>
                  </a:lnTo>
                  <a:lnTo>
                    <a:pt x="4000982" y="2797618"/>
                  </a:lnTo>
                  <a:lnTo>
                    <a:pt x="3984427" y="2839988"/>
                  </a:lnTo>
                  <a:lnTo>
                    <a:pt x="3966973" y="2881899"/>
                  </a:lnTo>
                  <a:lnTo>
                    <a:pt x="3948631" y="2923338"/>
                  </a:lnTo>
                  <a:lnTo>
                    <a:pt x="3929414" y="2964294"/>
                  </a:lnTo>
                  <a:lnTo>
                    <a:pt x="3909334" y="3004755"/>
                  </a:lnTo>
                  <a:lnTo>
                    <a:pt x="3888401" y="3044710"/>
                  </a:lnTo>
                  <a:lnTo>
                    <a:pt x="3866629" y="3084145"/>
                  </a:lnTo>
                  <a:lnTo>
                    <a:pt x="3844029" y="3123049"/>
                  </a:lnTo>
                  <a:lnTo>
                    <a:pt x="3820612" y="3161411"/>
                  </a:lnTo>
                  <a:lnTo>
                    <a:pt x="3796392" y="3199219"/>
                  </a:lnTo>
                  <a:lnTo>
                    <a:pt x="3771379" y="3236460"/>
                  </a:lnTo>
                  <a:lnTo>
                    <a:pt x="3745586" y="3273123"/>
                  </a:lnTo>
                  <a:lnTo>
                    <a:pt x="3719024" y="3309196"/>
                  </a:lnTo>
                  <a:lnTo>
                    <a:pt x="3691706" y="3344666"/>
                  </a:lnTo>
                  <a:lnTo>
                    <a:pt x="3663643" y="3379523"/>
                  </a:lnTo>
                  <a:lnTo>
                    <a:pt x="3634847" y="3413753"/>
                  </a:lnTo>
                  <a:lnTo>
                    <a:pt x="3605330" y="3447347"/>
                  </a:lnTo>
                  <a:lnTo>
                    <a:pt x="3575104" y="3480290"/>
                  </a:lnTo>
                  <a:lnTo>
                    <a:pt x="3544180" y="3512572"/>
                  </a:lnTo>
                  <a:lnTo>
                    <a:pt x="3512572" y="3544180"/>
                  </a:lnTo>
                  <a:lnTo>
                    <a:pt x="3480290" y="3575104"/>
                  </a:lnTo>
                  <a:lnTo>
                    <a:pt x="3447347" y="3605330"/>
                  </a:lnTo>
                  <a:lnTo>
                    <a:pt x="3413753" y="3634847"/>
                  </a:lnTo>
                  <a:lnTo>
                    <a:pt x="3379523" y="3663643"/>
                  </a:lnTo>
                  <a:lnTo>
                    <a:pt x="3344666" y="3691706"/>
                  </a:lnTo>
                  <a:lnTo>
                    <a:pt x="3309196" y="3719024"/>
                  </a:lnTo>
                  <a:lnTo>
                    <a:pt x="3273123" y="3745586"/>
                  </a:lnTo>
                  <a:lnTo>
                    <a:pt x="3236460" y="3771379"/>
                  </a:lnTo>
                  <a:lnTo>
                    <a:pt x="3199219" y="3796392"/>
                  </a:lnTo>
                  <a:lnTo>
                    <a:pt x="3161411" y="3820612"/>
                  </a:lnTo>
                  <a:lnTo>
                    <a:pt x="3123049" y="3844029"/>
                  </a:lnTo>
                  <a:lnTo>
                    <a:pt x="3084145" y="3866629"/>
                  </a:lnTo>
                  <a:lnTo>
                    <a:pt x="3044710" y="3888401"/>
                  </a:lnTo>
                  <a:lnTo>
                    <a:pt x="3004755" y="3909334"/>
                  </a:lnTo>
                  <a:lnTo>
                    <a:pt x="2964294" y="3929414"/>
                  </a:lnTo>
                  <a:lnTo>
                    <a:pt x="2923338" y="3948631"/>
                  </a:lnTo>
                  <a:lnTo>
                    <a:pt x="2881899" y="3966973"/>
                  </a:lnTo>
                  <a:lnTo>
                    <a:pt x="2839988" y="3984427"/>
                  </a:lnTo>
                  <a:lnTo>
                    <a:pt x="2797618" y="4000982"/>
                  </a:lnTo>
                  <a:lnTo>
                    <a:pt x="2754801" y="4016625"/>
                  </a:lnTo>
                  <a:lnTo>
                    <a:pt x="2711548" y="4031346"/>
                  </a:lnTo>
                  <a:lnTo>
                    <a:pt x="2667871" y="4045131"/>
                  </a:lnTo>
                  <a:lnTo>
                    <a:pt x="2623782" y="4057970"/>
                  </a:lnTo>
                  <a:lnTo>
                    <a:pt x="2579294" y="4069850"/>
                  </a:lnTo>
                  <a:lnTo>
                    <a:pt x="2534417" y="4080759"/>
                  </a:lnTo>
                  <a:lnTo>
                    <a:pt x="2489164" y="4090686"/>
                  </a:lnTo>
                  <a:lnTo>
                    <a:pt x="2443547" y="4099618"/>
                  </a:lnTo>
                  <a:lnTo>
                    <a:pt x="2397578" y="4107544"/>
                  </a:lnTo>
                  <a:lnTo>
                    <a:pt x="2351268" y="4114451"/>
                  </a:lnTo>
                  <a:lnTo>
                    <a:pt x="2304630" y="4120329"/>
                  </a:lnTo>
                  <a:lnTo>
                    <a:pt x="2257674" y="4125165"/>
                  </a:lnTo>
                  <a:lnTo>
                    <a:pt x="2210414" y="4128946"/>
                  </a:lnTo>
                  <a:lnTo>
                    <a:pt x="2162861" y="4131662"/>
                  </a:lnTo>
                  <a:lnTo>
                    <a:pt x="2115027" y="4133301"/>
                  </a:lnTo>
                  <a:lnTo>
                    <a:pt x="2066924" y="4133849"/>
                  </a:lnTo>
                  <a:close/>
                </a:path>
              </a:pathLst>
            </a:custGeom>
            <a:solidFill>
              <a:srgbClr val="004279">
                <a:alpha val="686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525363" y="3600381"/>
            <a:ext cx="3556000" cy="299466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065" marR="5080" indent="-635" algn="ctr">
              <a:lnSpc>
                <a:spcPct val="79400"/>
              </a:lnSpc>
              <a:spcBef>
                <a:spcPts val="1550"/>
              </a:spcBef>
            </a:pPr>
            <a:r>
              <a:rPr sz="5750" spc="-42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5750" spc="-68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5750" spc="8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5750" spc="-29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5750" spc="26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5750" spc="-6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750" spc="-81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5750" spc="-295" dirty="0">
                <a:solidFill>
                  <a:srgbClr val="FFFFFF"/>
                </a:solidFill>
                <a:latin typeface="Arial MT"/>
                <a:cs typeface="Arial MT"/>
              </a:rPr>
              <a:t>á</a:t>
            </a:r>
            <a:r>
              <a:rPr sz="5750" spc="-275" dirty="0">
                <a:solidFill>
                  <a:srgbClr val="FFFFFF"/>
                </a:solidFill>
                <a:latin typeface="Arial MT"/>
                <a:cs typeface="Arial MT"/>
              </a:rPr>
              <a:t>s  </a:t>
            </a:r>
            <a:r>
              <a:rPr sz="5750" spc="-229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5750" spc="-42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5750" spc="-2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5750" spc="-229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575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5750" spc="-6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750" spc="-145" dirty="0">
                <a:solidFill>
                  <a:srgbClr val="FFFFFF"/>
                </a:solidFill>
                <a:latin typeface="Arial MT"/>
                <a:cs typeface="Arial MT"/>
              </a:rPr>
              <a:t>d</a:t>
            </a:r>
            <a:r>
              <a:rPr sz="5750" spc="-90" dirty="0">
                <a:solidFill>
                  <a:srgbClr val="FFFFFF"/>
                </a:solidFill>
                <a:latin typeface="Arial MT"/>
                <a:cs typeface="Arial MT"/>
              </a:rPr>
              <a:t>e  </a:t>
            </a:r>
            <a:r>
              <a:rPr sz="5750" spc="-204" dirty="0">
                <a:solidFill>
                  <a:srgbClr val="FFFFFF"/>
                </a:solidFill>
                <a:latin typeface="Arial MT"/>
                <a:cs typeface="Arial MT"/>
              </a:rPr>
              <a:t>q</a:t>
            </a:r>
            <a:r>
              <a:rPr sz="5750" spc="-400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5750" spc="-35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5750" spc="-42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5750" spc="-114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5750" spc="-6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750" spc="-81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5750" spc="-295" dirty="0">
                <a:solidFill>
                  <a:srgbClr val="FFFFFF"/>
                </a:solidFill>
                <a:latin typeface="Arial MT"/>
                <a:cs typeface="Arial MT"/>
              </a:rPr>
              <a:t>á</a:t>
            </a:r>
            <a:r>
              <a:rPr sz="5750" spc="-39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5750" spc="-6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750" spc="-345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5750" spc="-100" dirty="0">
                <a:solidFill>
                  <a:srgbClr val="FFFFFF"/>
                </a:solidFill>
                <a:latin typeface="Arial MT"/>
                <a:cs typeface="Arial MT"/>
              </a:rPr>
              <a:t>o  </a:t>
            </a:r>
            <a:r>
              <a:rPr sz="5750" spc="-40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5750" spc="-42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5750" spc="-229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5750" spc="-42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5750" spc="-68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5750" spc="-355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5750" spc="8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5750" spc="-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5750" spc="-67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5750" b="1" spc="-22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5750" b="1" spc="-7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750" spc="-22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57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92754" y="1078106"/>
            <a:ext cx="2578100" cy="2731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3220"/>
              </a:lnSpc>
              <a:spcBef>
                <a:spcPts val="100"/>
              </a:spcBef>
            </a:pPr>
            <a:r>
              <a:rPr sz="3000" spc="-180" dirty="0">
                <a:solidFill>
                  <a:srgbClr val="004279"/>
                </a:solidFill>
                <a:latin typeface="Arial MT"/>
                <a:cs typeface="Arial MT"/>
              </a:rPr>
              <a:t>envejecimiento</a:t>
            </a:r>
            <a:endParaRPr sz="3000">
              <a:latin typeface="Arial MT"/>
              <a:cs typeface="Arial MT"/>
            </a:endParaRPr>
          </a:p>
          <a:p>
            <a:pPr marR="5080" algn="r">
              <a:lnSpc>
                <a:spcPts val="3220"/>
              </a:lnSpc>
            </a:pPr>
            <a:r>
              <a:rPr sz="3000" spc="-90" dirty="0">
                <a:solidFill>
                  <a:srgbClr val="004279"/>
                </a:solidFill>
                <a:latin typeface="Arial MT"/>
                <a:cs typeface="Arial MT"/>
              </a:rPr>
              <a:t>activo</a:t>
            </a:r>
            <a:endParaRPr sz="3000">
              <a:latin typeface="Arial MT"/>
              <a:cs typeface="Arial MT"/>
            </a:endParaRPr>
          </a:p>
          <a:p>
            <a:pPr marL="12700" marR="5080" indent="1150620" algn="r">
              <a:lnSpc>
                <a:spcPts val="1800"/>
              </a:lnSpc>
              <a:spcBef>
                <a:spcPts val="455"/>
              </a:spcBef>
            </a:pPr>
            <a:r>
              <a:rPr sz="1800" spc="204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800" spc="-170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1800" spc="15" dirty="0">
                <a:solidFill>
                  <a:srgbClr val="61614E"/>
                </a:solidFill>
                <a:latin typeface="Arial MT"/>
                <a:cs typeface="Arial MT"/>
              </a:rPr>
              <a:t>p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u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1800" spc="-12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170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800" spc="-12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800" spc="-3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l  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aprendizaje </a:t>
            </a:r>
            <a:r>
              <a:rPr sz="1800" spc="60" dirty="0">
                <a:solidFill>
                  <a:srgbClr val="61614E"/>
                </a:solidFill>
                <a:latin typeface="Arial MT"/>
                <a:cs typeface="Arial MT"/>
              </a:rPr>
              <a:t>y </a:t>
            </a:r>
            <a:r>
              <a:rPr sz="1800" spc="-30" dirty="0">
                <a:solidFill>
                  <a:srgbClr val="61614E"/>
                </a:solidFill>
                <a:latin typeface="Arial MT"/>
                <a:cs typeface="Arial MT"/>
              </a:rPr>
              <a:t>nuevas 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experiencias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las 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personas </a:t>
            </a:r>
            <a:r>
              <a:rPr sz="1800" spc="-30" dirty="0">
                <a:solidFill>
                  <a:srgbClr val="61614E"/>
                </a:solidFill>
                <a:latin typeface="Arial MT"/>
                <a:cs typeface="Arial MT"/>
              </a:rPr>
              <a:t>mayores, </a:t>
            </a:r>
            <a:r>
              <a:rPr sz="1800" spc="20" dirty="0">
                <a:solidFill>
                  <a:srgbClr val="61614E"/>
                </a:solidFill>
                <a:latin typeface="Arial MT"/>
                <a:cs typeface="Arial MT"/>
              </a:rPr>
              <a:t>para </a:t>
            </a:r>
            <a:r>
              <a:rPr sz="1800" spc="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rediseñar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61614E"/>
                </a:solidFill>
                <a:latin typeface="Arial MT"/>
                <a:cs typeface="Arial MT"/>
              </a:rPr>
              <a:t>la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25" dirty="0">
                <a:solidFill>
                  <a:srgbClr val="61614E"/>
                </a:solidFill>
                <a:latin typeface="Arial MT"/>
                <a:cs typeface="Arial MT"/>
              </a:rPr>
              <a:t>vida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5" dirty="0">
                <a:solidFill>
                  <a:srgbClr val="61614E"/>
                </a:solidFill>
                <a:latin typeface="Arial MT"/>
                <a:cs typeface="Arial MT"/>
              </a:rPr>
              <a:t>adulta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a </a:t>
            </a:r>
            <a:r>
              <a:rPr sz="1800" spc="-49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25" dirty="0">
                <a:solidFill>
                  <a:srgbClr val="61614E"/>
                </a:solidFill>
                <a:latin typeface="Arial MT"/>
                <a:cs typeface="Arial MT"/>
              </a:rPr>
              <a:t>través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1800" dirty="0">
                <a:solidFill>
                  <a:srgbClr val="61614E"/>
                </a:solidFill>
                <a:latin typeface="Arial MT"/>
                <a:cs typeface="Arial MT"/>
              </a:rPr>
              <a:t>proyectos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180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61614E"/>
                </a:solidFill>
                <a:latin typeface="Arial MT"/>
                <a:cs typeface="Arial MT"/>
              </a:rPr>
              <a:t>inclusión,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10" dirty="0">
                <a:solidFill>
                  <a:srgbClr val="61614E"/>
                </a:solidFill>
                <a:latin typeface="Arial MT"/>
                <a:cs typeface="Arial MT"/>
              </a:rPr>
              <a:t>participación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61614E"/>
                </a:solidFill>
                <a:latin typeface="Arial MT"/>
                <a:cs typeface="Arial MT"/>
              </a:rPr>
              <a:t>y</a:t>
            </a:r>
            <a:endParaRPr sz="1800">
              <a:latin typeface="Arial MT"/>
              <a:cs typeface="Arial MT"/>
            </a:endParaRPr>
          </a:p>
          <a:p>
            <a:pPr marR="5080" algn="r">
              <a:lnSpc>
                <a:spcPts val="1814"/>
              </a:lnSpc>
            </a:pP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seguridad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58486" y="949353"/>
            <a:ext cx="2246630" cy="25031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365760">
              <a:lnSpc>
                <a:spcPct val="78800"/>
              </a:lnSpc>
              <a:spcBef>
                <a:spcPts val="865"/>
              </a:spcBef>
            </a:pPr>
            <a:r>
              <a:rPr sz="3000" spc="-130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3000" spc="-24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3000" spc="-220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3000" spc="35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3000" spc="-2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3000" spc="-19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3000" spc="-75" dirty="0">
                <a:solidFill>
                  <a:srgbClr val="004279"/>
                </a:solidFill>
                <a:latin typeface="Arial MT"/>
                <a:cs typeface="Arial MT"/>
              </a:rPr>
              <a:t>b</a:t>
            </a:r>
            <a:r>
              <a:rPr sz="3000" spc="-220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3000" spc="-130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3000" spc="-19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3000" spc="-150" dirty="0">
                <a:solidFill>
                  <a:srgbClr val="004279"/>
                </a:solidFill>
                <a:latin typeface="Arial MT"/>
                <a:cs typeface="Arial MT"/>
              </a:rPr>
              <a:t>ó</a:t>
            </a:r>
            <a:r>
              <a:rPr sz="3000" spc="-45" dirty="0">
                <a:solidFill>
                  <a:srgbClr val="004279"/>
                </a:solidFill>
                <a:latin typeface="Arial MT"/>
                <a:cs typeface="Arial MT"/>
              </a:rPr>
              <a:t>n  </a:t>
            </a:r>
            <a:r>
              <a:rPr sz="3000" spc="-190" dirty="0">
                <a:solidFill>
                  <a:srgbClr val="004279"/>
                </a:solidFill>
                <a:latin typeface="Arial MT"/>
                <a:cs typeface="Arial MT"/>
              </a:rPr>
              <a:t>social</a:t>
            </a:r>
            <a:endParaRPr sz="3000">
              <a:latin typeface="Arial MT"/>
              <a:cs typeface="Arial MT"/>
            </a:endParaRPr>
          </a:p>
          <a:p>
            <a:pPr marL="12700" marR="5080">
              <a:lnSpc>
                <a:spcPts val="1800"/>
              </a:lnSpc>
              <a:spcBef>
                <a:spcPts val="455"/>
              </a:spcBef>
            </a:pPr>
            <a:r>
              <a:rPr sz="1800" spc="-130" dirty="0">
                <a:solidFill>
                  <a:srgbClr val="61614E"/>
                </a:solidFill>
                <a:latin typeface="Arial MT"/>
                <a:cs typeface="Arial MT"/>
              </a:rPr>
              <a:t>F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800" spc="15" dirty="0">
                <a:solidFill>
                  <a:srgbClr val="61614E"/>
                </a:solidFill>
                <a:latin typeface="Arial MT"/>
                <a:cs typeface="Arial MT"/>
              </a:rPr>
              <a:t>c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l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i</a:t>
            </a:r>
            <a:r>
              <a:rPr sz="1800" spc="-90" dirty="0">
                <a:solidFill>
                  <a:srgbClr val="61614E"/>
                </a:solidFill>
                <a:latin typeface="Arial MT"/>
                <a:cs typeface="Arial MT"/>
              </a:rPr>
              <a:t>z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170" dirty="0">
                <a:solidFill>
                  <a:srgbClr val="61614E"/>
                </a:solidFill>
                <a:latin typeface="Arial MT"/>
                <a:cs typeface="Arial MT"/>
              </a:rPr>
              <a:t>m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800" spc="-12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800" spc="-3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-125" dirty="0">
                <a:solidFill>
                  <a:srgbClr val="61614E"/>
                </a:solidFill>
                <a:latin typeface="Arial MT"/>
                <a:cs typeface="Arial MT"/>
              </a:rPr>
              <a:t>s</a:t>
            </a:r>
            <a:r>
              <a:rPr sz="1800" spc="180" dirty="0">
                <a:solidFill>
                  <a:srgbClr val="61614E"/>
                </a:solidFill>
                <a:latin typeface="Arial MT"/>
                <a:cs typeface="Arial MT"/>
              </a:rPr>
              <a:t>f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u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r>
              <a:rPr sz="1800" spc="80" dirty="0">
                <a:solidFill>
                  <a:srgbClr val="61614E"/>
                </a:solidFill>
                <a:latin typeface="Arial MT"/>
                <a:cs typeface="Arial MT"/>
              </a:rPr>
              <a:t>r</a:t>
            </a:r>
            <a:r>
              <a:rPr sz="1800" spc="-90" dirty="0">
                <a:solidFill>
                  <a:srgbClr val="61614E"/>
                </a:solidFill>
                <a:latin typeface="Arial MT"/>
                <a:cs typeface="Arial MT"/>
              </a:rPr>
              <a:t>z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o</a:t>
            </a:r>
            <a:r>
              <a:rPr sz="1800" spc="-90" dirty="0">
                <a:solidFill>
                  <a:srgbClr val="61614E"/>
                </a:solidFill>
                <a:latin typeface="Arial MT"/>
                <a:cs typeface="Arial MT"/>
              </a:rPr>
              <a:t>s  </a:t>
            </a:r>
            <a:r>
              <a:rPr sz="1800" spc="15" dirty="0">
                <a:solidFill>
                  <a:srgbClr val="61614E"/>
                </a:solidFill>
                <a:latin typeface="Arial MT"/>
                <a:cs typeface="Arial MT"/>
              </a:rPr>
              <a:t>por </a:t>
            </a:r>
            <a:r>
              <a:rPr sz="1800" dirty="0">
                <a:solidFill>
                  <a:srgbClr val="61614E"/>
                </a:solidFill>
                <a:latin typeface="Arial MT"/>
                <a:cs typeface="Arial MT"/>
              </a:rPr>
              <a:t>desarrollar </a:t>
            </a:r>
            <a:r>
              <a:rPr sz="1800" spc="-30" dirty="0">
                <a:solidFill>
                  <a:srgbClr val="61614E"/>
                </a:solidFill>
                <a:latin typeface="Arial MT"/>
                <a:cs typeface="Arial MT"/>
              </a:rPr>
              <a:t>una 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acción 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social </a:t>
            </a:r>
            <a:r>
              <a:rPr sz="1800" spc="-3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25" dirty="0">
                <a:solidFill>
                  <a:srgbClr val="61614E"/>
                </a:solidFill>
                <a:latin typeface="Arial MT"/>
                <a:cs typeface="Arial MT"/>
              </a:rPr>
              <a:t>participativa 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con 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61614E"/>
                </a:solidFill>
                <a:latin typeface="Arial MT"/>
                <a:cs typeface="Arial MT"/>
              </a:rPr>
              <a:t>proyectos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1800" spc="-15" dirty="0">
                <a:solidFill>
                  <a:srgbClr val="61614E"/>
                </a:solidFill>
                <a:latin typeface="Arial MT"/>
                <a:cs typeface="Arial MT"/>
              </a:rPr>
              <a:t>impacto </a:t>
            </a:r>
            <a:r>
              <a:rPr sz="1800" spc="-49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social 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 </a:t>
            </a:r>
            <a:r>
              <a:rPr sz="1800" spc="10" dirty="0">
                <a:solidFill>
                  <a:srgbClr val="61614E"/>
                </a:solidFill>
                <a:latin typeface="Arial MT"/>
                <a:cs typeface="Arial MT"/>
              </a:rPr>
              <a:t>integración </a:t>
            </a:r>
            <a:r>
              <a:rPr sz="1800" spc="1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sociolaboral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0460" y="5612747"/>
            <a:ext cx="2590800" cy="32512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434340" marR="103505" indent="127000">
              <a:lnSpc>
                <a:spcPct val="78800"/>
              </a:lnSpc>
              <a:spcBef>
                <a:spcPts val="865"/>
              </a:spcBef>
            </a:pPr>
            <a:r>
              <a:rPr sz="3000" spc="-165" dirty="0">
                <a:solidFill>
                  <a:srgbClr val="004279"/>
                </a:solidFill>
                <a:latin typeface="Arial MT"/>
                <a:cs typeface="Arial MT"/>
              </a:rPr>
              <a:t>habilidades </a:t>
            </a:r>
            <a:r>
              <a:rPr sz="3000" spc="-16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00" spc="-130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3000" spc="-16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3000" spc="-2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3000" spc="-1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3000" spc="-35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00" spc="-23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3000" spc="-30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3000" spc="-35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3000" spc="150" dirty="0">
                <a:solidFill>
                  <a:srgbClr val="004279"/>
                </a:solidFill>
                <a:latin typeface="Arial MT"/>
                <a:cs typeface="Arial MT"/>
              </a:rPr>
              <a:t>f</a:t>
            </a:r>
            <a:r>
              <a:rPr sz="3000" spc="-220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3000" spc="35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3000" spc="-220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3000" spc="-2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3000" spc="-85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endParaRPr sz="3000">
              <a:latin typeface="Arial MT"/>
              <a:cs typeface="Arial MT"/>
            </a:endParaRPr>
          </a:p>
          <a:p>
            <a:pPr marL="100330" marR="5080" indent="-88265" algn="r">
              <a:lnSpc>
                <a:spcPts val="1800"/>
              </a:lnSpc>
              <a:spcBef>
                <a:spcPts val="940"/>
              </a:spcBef>
            </a:pP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Apoyamos</a:t>
            </a:r>
            <a:r>
              <a:rPr sz="1800" spc="-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61614E"/>
                </a:solidFill>
                <a:latin typeface="Arial MT"/>
                <a:cs typeface="Arial MT"/>
              </a:rPr>
              <a:t>la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educación</a:t>
            </a:r>
            <a:r>
              <a:rPr sz="1800" spc="-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60" dirty="0">
                <a:solidFill>
                  <a:srgbClr val="61614E"/>
                </a:solidFill>
                <a:latin typeface="Arial MT"/>
                <a:cs typeface="Arial MT"/>
              </a:rPr>
              <a:t>y </a:t>
            </a:r>
            <a:r>
              <a:rPr sz="1800" spc="-48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61614E"/>
                </a:solidFill>
                <a:latin typeface="Arial MT"/>
                <a:cs typeface="Arial MT"/>
              </a:rPr>
              <a:t>formación</a:t>
            </a:r>
            <a:r>
              <a:rPr sz="1800" spc="-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de</a:t>
            </a:r>
            <a:r>
              <a:rPr sz="1800" spc="-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65" dirty="0">
                <a:solidFill>
                  <a:srgbClr val="61614E"/>
                </a:solidFill>
                <a:latin typeface="Arial MT"/>
                <a:cs typeface="Arial MT"/>
              </a:rPr>
              <a:t>los</a:t>
            </a:r>
            <a:r>
              <a:rPr sz="1800" spc="-5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jóvenes </a:t>
            </a:r>
            <a:r>
              <a:rPr sz="1800" spc="-48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20" dirty="0">
                <a:solidFill>
                  <a:srgbClr val="61614E"/>
                </a:solidFill>
                <a:latin typeface="Arial MT"/>
                <a:cs typeface="Arial MT"/>
              </a:rPr>
              <a:t>para </a:t>
            </a:r>
            <a:r>
              <a:rPr sz="1800" spc="-15" dirty="0">
                <a:solidFill>
                  <a:srgbClr val="61614E"/>
                </a:solidFill>
                <a:latin typeface="Arial MT"/>
                <a:cs typeface="Arial MT"/>
              </a:rPr>
              <a:t>la </a:t>
            </a:r>
            <a:r>
              <a:rPr sz="1800" spc="10" dirty="0">
                <a:solidFill>
                  <a:srgbClr val="61614E"/>
                </a:solidFill>
                <a:latin typeface="Arial MT"/>
                <a:cs typeface="Arial MT"/>
              </a:rPr>
              <a:t>integración </a:t>
            </a:r>
            <a:r>
              <a:rPr sz="1800" spc="60" dirty="0">
                <a:solidFill>
                  <a:srgbClr val="61614E"/>
                </a:solidFill>
                <a:latin typeface="Arial MT"/>
                <a:cs typeface="Arial MT"/>
              </a:rPr>
              <a:t>y 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el </a:t>
            </a:r>
            <a:r>
              <a:rPr sz="1800" spc="-3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61614E"/>
                </a:solidFill>
                <a:latin typeface="Arial MT"/>
                <a:cs typeface="Arial MT"/>
              </a:rPr>
              <a:t>desarrollo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1800" spc="-25" dirty="0">
                <a:solidFill>
                  <a:srgbClr val="61614E"/>
                </a:solidFill>
                <a:latin typeface="Arial MT"/>
                <a:cs typeface="Arial MT"/>
              </a:rPr>
              <a:t>nuestras </a:t>
            </a:r>
            <a:r>
              <a:rPr sz="1800" spc="-2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sociedades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a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25" dirty="0">
                <a:solidFill>
                  <a:srgbClr val="61614E"/>
                </a:solidFill>
                <a:latin typeface="Arial MT"/>
                <a:cs typeface="Arial MT"/>
              </a:rPr>
              <a:t>través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  <a:p>
            <a:pPr marL="164465" marR="5080" indent="1104900" algn="r">
              <a:lnSpc>
                <a:spcPts val="1800"/>
              </a:lnSpc>
              <a:spcBef>
                <a:spcPts val="10"/>
              </a:spcBef>
            </a:pPr>
            <a:r>
              <a:rPr sz="1800" dirty="0">
                <a:solidFill>
                  <a:srgbClr val="61614E"/>
                </a:solidFill>
                <a:latin typeface="Arial MT"/>
                <a:cs typeface="Arial MT"/>
              </a:rPr>
              <a:t>proyectos</a:t>
            </a:r>
            <a:r>
              <a:rPr sz="1800" spc="-10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de </a:t>
            </a:r>
            <a:r>
              <a:rPr sz="1800" spc="-48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30" dirty="0">
                <a:solidFill>
                  <a:srgbClr val="61614E"/>
                </a:solidFill>
                <a:latin typeface="Arial MT"/>
                <a:cs typeface="Arial MT"/>
              </a:rPr>
              <a:t>emprendimiento </a:t>
            </a:r>
            <a:r>
              <a:rPr sz="1800" spc="60" dirty="0">
                <a:solidFill>
                  <a:srgbClr val="61614E"/>
                </a:solidFill>
                <a:latin typeface="Arial MT"/>
                <a:cs typeface="Arial MT"/>
              </a:rPr>
              <a:t>y </a:t>
            </a:r>
            <a:r>
              <a:rPr sz="1800" spc="6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61614E"/>
                </a:solidFill>
                <a:latin typeface="Arial MT"/>
                <a:cs typeface="Arial MT"/>
              </a:rPr>
              <a:t>mentoring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61614E"/>
                </a:solidFill>
                <a:latin typeface="Arial MT"/>
                <a:cs typeface="Arial MT"/>
              </a:rPr>
              <a:t>enfocados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en </a:t>
            </a:r>
            <a:r>
              <a:rPr sz="1800" spc="-484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61614E"/>
                </a:solidFill>
                <a:latin typeface="Arial MT"/>
                <a:cs typeface="Arial MT"/>
              </a:rPr>
              <a:t>la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61614E"/>
                </a:solidFill>
                <a:latin typeface="Arial MT"/>
                <a:cs typeface="Arial MT"/>
              </a:rPr>
              <a:t>creación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61614E"/>
                </a:solidFill>
                <a:latin typeface="Arial MT"/>
                <a:cs typeface="Arial MT"/>
              </a:rPr>
              <a:t>de</a:t>
            </a:r>
            <a:r>
              <a:rPr sz="1800" spc="-45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5" dirty="0">
                <a:solidFill>
                  <a:srgbClr val="61614E"/>
                </a:solidFill>
                <a:latin typeface="Arial MT"/>
                <a:cs typeface="Arial MT"/>
              </a:rPr>
              <a:t>empleo</a:t>
            </a:r>
            <a:r>
              <a:rPr sz="1800" spc="-4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50" dirty="0">
                <a:solidFill>
                  <a:srgbClr val="61614E"/>
                </a:solidFill>
                <a:latin typeface="Arial MT"/>
                <a:cs typeface="Arial MT"/>
              </a:rPr>
              <a:t>e</a:t>
            </a:r>
            <a:endParaRPr sz="1800">
              <a:latin typeface="Arial MT"/>
              <a:cs typeface="Arial MT"/>
            </a:endParaRPr>
          </a:p>
          <a:p>
            <a:pPr marR="5080" algn="r">
              <a:lnSpc>
                <a:spcPts val="1810"/>
              </a:lnSpc>
            </a:pPr>
            <a:r>
              <a:rPr sz="1800" spc="5" dirty="0">
                <a:solidFill>
                  <a:srgbClr val="61614E"/>
                </a:solidFill>
                <a:latin typeface="Arial MT"/>
                <a:cs typeface="Arial MT"/>
              </a:rPr>
              <a:t>igualdad</a:t>
            </a:r>
            <a:r>
              <a:rPr sz="1800" spc="-100" dirty="0">
                <a:solidFill>
                  <a:srgbClr val="61614E"/>
                </a:solidFill>
                <a:latin typeface="Arial MT"/>
                <a:cs typeface="Arial MT"/>
              </a:rPr>
              <a:t> </a:t>
            </a:r>
            <a:r>
              <a:rPr sz="1800" spc="-35" dirty="0">
                <a:solidFill>
                  <a:srgbClr val="61614E"/>
                </a:solidFill>
                <a:latin typeface="Arial MT"/>
                <a:cs typeface="Arial MT"/>
              </a:rPr>
              <a:t>social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277756" y="5885592"/>
            <a:ext cx="3919220" cy="758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800" spc="-26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800" spc="-204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4800" spc="-38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800" spc="-58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800" spc="6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800" spc="-26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800" spc="-350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800" spc="6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4800" spc="-135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800" spc="-56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800" spc="-204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4800" spc="-38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800" spc="215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800" spc="-56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800" spc="-295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4800" spc="-1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endParaRPr sz="4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31300" y="6461240"/>
            <a:ext cx="9124315" cy="3437254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3100070" marR="5080" indent="-635" algn="ctr">
              <a:lnSpc>
                <a:spcPct val="78700"/>
              </a:lnSpc>
              <a:spcBef>
                <a:spcPts val="1330"/>
              </a:spcBef>
            </a:pPr>
            <a:r>
              <a:rPr sz="4800" spc="-30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800" spc="-350" dirty="0">
                <a:solidFill>
                  <a:srgbClr val="004279"/>
                </a:solidFill>
                <a:latin typeface="Arial MT"/>
                <a:cs typeface="Arial MT"/>
              </a:rPr>
              <a:t>nn</a:t>
            </a:r>
            <a:r>
              <a:rPr sz="4800" spc="-38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800" spc="5" dirty="0">
                <a:solidFill>
                  <a:srgbClr val="004279"/>
                </a:solidFill>
                <a:latin typeface="Arial MT"/>
                <a:cs typeface="Arial MT"/>
              </a:rPr>
              <a:t>v</a:t>
            </a:r>
            <a:r>
              <a:rPr sz="4800" spc="-26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800" spc="-204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800" spc="-30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800" spc="-235" dirty="0">
                <a:solidFill>
                  <a:srgbClr val="004279"/>
                </a:solidFill>
                <a:latin typeface="Arial MT"/>
                <a:cs typeface="Arial MT"/>
              </a:rPr>
              <a:t>ó</a:t>
            </a:r>
            <a:r>
              <a:rPr sz="4800" spc="-105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r>
              <a:rPr sz="4800" spc="-56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800" spc="170" dirty="0">
                <a:solidFill>
                  <a:srgbClr val="004279"/>
                </a:solidFill>
                <a:latin typeface="Arial MT"/>
                <a:cs typeface="Arial MT"/>
              </a:rPr>
              <a:t>y</a:t>
            </a:r>
            <a:r>
              <a:rPr sz="4800" spc="-56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800" spc="-37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800" spc="-60" dirty="0">
                <a:solidFill>
                  <a:srgbClr val="004279"/>
                </a:solidFill>
                <a:latin typeface="Arial MT"/>
                <a:cs typeface="Arial MT"/>
              </a:rPr>
              <a:t>l  </a:t>
            </a:r>
            <a:r>
              <a:rPr sz="4800" spc="-204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800" spc="-38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800" spc="-700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4800" spc="-204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4800" spc="-3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800" spc="-38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800" spc="-700" dirty="0">
                <a:solidFill>
                  <a:srgbClr val="004279"/>
                </a:solidFill>
                <a:latin typeface="Arial MT"/>
                <a:cs typeface="Arial MT"/>
              </a:rPr>
              <a:t>m</a:t>
            </a:r>
            <a:r>
              <a:rPr sz="4800" spc="-30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800" spc="-58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800" spc="-135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800" spc="-56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800" spc="-204" dirty="0">
                <a:solidFill>
                  <a:srgbClr val="004279"/>
                </a:solidFill>
                <a:latin typeface="Arial MT"/>
                <a:cs typeface="Arial MT"/>
              </a:rPr>
              <a:t>p</a:t>
            </a:r>
            <a:r>
              <a:rPr sz="4800" spc="-26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800" spc="-3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800" spc="-1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800" spc="-56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800" spc="-38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800" spc="245" dirty="0">
                <a:solidFill>
                  <a:srgbClr val="004279"/>
                </a:solidFill>
                <a:latin typeface="Arial MT"/>
                <a:cs typeface="Arial MT"/>
              </a:rPr>
              <a:t>f</a:t>
            </a:r>
            <a:r>
              <a:rPr sz="4800" spc="-3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800" spc="-37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800" spc="-204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800" spc="-37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800" spc="190" dirty="0">
                <a:solidFill>
                  <a:srgbClr val="004279"/>
                </a:solidFill>
                <a:latin typeface="Arial MT"/>
                <a:cs typeface="Arial MT"/>
              </a:rPr>
              <a:t>r  </a:t>
            </a:r>
            <a:r>
              <a:rPr sz="4800" spc="-58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800" spc="-37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800" spc="-30" dirty="0">
                <a:solidFill>
                  <a:srgbClr val="004279"/>
                </a:solidFill>
                <a:latin typeface="Arial MT"/>
                <a:cs typeface="Arial MT"/>
              </a:rPr>
              <a:t>r</a:t>
            </a:r>
            <a:r>
              <a:rPr sz="4800" spc="5" dirty="0">
                <a:solidFill>
                  <a:srgbClr val="004279"/>
                </a:solidFill>
                <a:latin typeface="Arial MT"/>
                <a:cs typeface="Arial MT"/>
              </a:rPr>
              <a:t>v</a:t>
            </a:r>
            <a:r>
              <a:rPr sz="4800" spc="-30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800" spc="-204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800" spc="-30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800" spc="-380" dirty="0">
                <a:solidFill>
                  <a:srgbClr val="004279"/>
                </a:solidFill>
                <a:latin typeface="Arial MT"/>
                <a:cs typeface="Arial MT"/>
              </a:rPr>
              <a:t>o</a:t>
            </a:r>
            <a:r>
              <a:rPr sz="4800" spc="-335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4800" spc="-56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800" spc="-135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800" spc="-12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4800" spc="-56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4800" spc="-204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4800" spc="-26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800" spc="-295" dirty="0">
                <a:solidFill>
                  <a:srgbClr val="004279"/>
                </a:solidFill>
                <a:latin typeface="Arial MT"/>
                <a:cs typeface="Arial MT"/>
              </a:rPr>
              <a:t>l</a:t>
            </a:r>
            <a:r>
              <a:rPr sz="4800" spc="-30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4800" spc="-135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4800" spc="-260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4800" spc="110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endParaRPr sz="4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9800" spc="-75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9800" spc="-340" dirty="0">
                <a:solidFill>
                  <a:srgbClr val="004279"/>
                </a:solidFill>
                <a:latin typeface="Arial MT"/>
                <a:cs typeface="Arial MT"/>
              </a:rPr>
              <a:t>j</a:t>
            </a:r>
            <a:r>
              <a:rPr sz="9800" spc="-755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9800" spc="-690" dirty="0">
                <a:solidFill>
                  <a:srgbClr val="004279"/>
                </a:solidFill>
                <a:latin typeface="Arial MT"/>
                <a:cs typeface="Arial MT"/>
              </a:rPr>
              <a:t>s</a:t>
            </a:r>
            <a:r>
              <a:rPr sz="9800" spc="-114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9800" spc="-275" dirty="0">
                <a:solidFill>
                  <a:srgbClr val="004279"/>
                </a:solidFill>
                <a:latin typeface="Arial MT"/>
                <a:cs typeface="Arial MT"/>
              </a:rPr>
              <a:t>d</a:t>
            </a:r>
            <a:r>
              <a:rPr sz="9800" spc="-260" dirty="0">
                <a:solidFill>
                  <a:srgbClr val="004279"/>
                </a:solidFill>
                <a:latin typeface="Arial MT"/>
                <a:cs typeface="Arial MT"/>
              </a:rPr>
              <a:t>e</a:t>
            </a:r>
            <a:r>
              <a:rPr sz="9800" spc="-114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9800" spc="-52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9800" spc="-420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9800" spc="130" dirty="0">
                <a:solidFill>
                  <a:srgbClr val="004279"/>
                </a:solidFill>
                <a:latin typeface="Arial MT"/>
                <a:cs typeface="Arial MT"/>
              </a:rPr>
              <a:t>t</a:t>
            </a:r>
            <a:r>
              <a:rPr sz="9800" spc="-705" dirty="0">
                <a:solidFill>
                  <a:srgbClr val="004279"/>
                </a:solidFill>
                <a:latin typeface="Arial MT"/>
                <a:cs typeface="Arial MT"/>
              </a:rPr>
              <a:t>u</a:t>
            </a:r>
            <a:r>
              <a:rPr sz="9800" spc="-525" dirty="0">
                <a:solidFill>
                  <a:srgbClr val="004279"/>
                </a:solidFill>
                <a:latin typeface="Arial MT"/>
                <a:cs typeface="Arial MT"/>
              </a:rPr>
              <a:t>a</a:t>
            </a:r>
            <a:r>
              <a:rPr sz="9800" spc="-420" dirty="0">
                <a:solidFill>
                  <a:srgbClr val="004279"/>
                </a:solidFill>
                <a:latin typeface="Arial MT"/>
                <a:cs typeface="Arial MT"/>
              </a:rPr>
              <a:t>c</a:t>
            </a:r>
            <a:r>
              <a:rPr sz="9800" spc="-615" dirty="0">
                <a:solidFill>
                  <a:srgbClr val="004279"/>
                </a:solidFill>
                <a:latin typeface="Arial MT"/>
                <a:cs typeface="Arial MT"/>
              </a:rPr>
              <a:t>i</a:t>
            </a:r>
            <a:r>
              <a:rPr sz="9800" spc="-480" dirty="0">
                <a:solidFill>
                  <a:srgbClr val="004279"/>
                </a:solidFill>
                <a:latin typeface="Arial MT"/>
                <a:cs typeface="Arial MT"/>
              </a:rPr>
              <a:t>ó</a:t>
            </a:r>
            <a:r>
              <a:rPr sz="9800" spc="-220" dirty="0">
                <a:solidFill>
                  <a:srgbClr val="004279"/>
                </a:solidFill>
                <a:latin typeface="Arial MT"/>
                <a:cs typeface="Arial MT"/>
              </a:rPr>
              <a:t>n</a:t>
            </a:r>
            <a:endParaRPr sz="9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043" y="359681"/>
            <a:ext cx="5275580" cy="916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0000" b="1" spc="7965" dirty="0">
                <a:solidFill>
                  <a:srgbClr val="004279"/>
                </a:solidFill>
                <a:latin typeface="Arial"/>
                <a:cs typeface="Arial"/>
              </a:rPr>
              <a:t>6</a:t>
            </a:r>
            <a:endParaRPr sz="60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81532" y="2111964"/>
            <a:ext cx="16553180" cy="7512684"/>
            <a:chOff x="1281532" y="2111964"/>
            <a:chExt cx="16553180" cy="7512684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2345" y="2111964"/>
              <a:ext cx="10561874" cy="751247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81532" y="9176086"/>
              <a:ext cx="6000750" cy="200025"/>
            </a:xfrm>
            <a:custGeom>
              <a:avLst/>
              <a:gdLst/>
              <a:ahLst/>
              <a:cxnLst/>
              <a:rect l="l" t="t" r="r" b="b"/>
              <a:pathLst>
                <a:path w="6000750" h="200025">
                  <a:moveTo>
                    <a:pt x="0" y="0"/>
                  </a:moveTo>
                  <a:lnTo>
                    <a:pt x="6000749" y="0"/>
                  </a:lnTo>
                  <a:lnTo>
                    <a:pt x="6000749" y="200024"/>
                  </a:lnTo>
                  <a:lnTo>
                    <a:pt x="0" y="200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0" spc="-600" dirty="0"/>
              <a:t>p</a:t>
            </a:r>
            <a:r>
              <a:rPr sz="14000" spc="-80" dirty="0"/>
              <a:t>r</a:t>
            </a:r>
            <a:r>
              <a:rPr sz="14000" spc="-1100" dirty="0"/>
              <a:t>o</a:t>
            </a:r>
            <a:r>
              <a:rPr sz="14000" spc="-215" dirty="0"/>
              <a:t>y</a:t>
            </a:r>
            <a:r>
              <a:rPr sz="14000" spc="-1075" dirty="0"/>
              <a:t>e</a:t>
            </a:r>
            <a:r>
              <a:rPr sz="14000" spc="-595" dirty="0"/>
              <a:t>c</a:t>
            </a:r>
            <a:r>
              <a:rPr sz="14000" spc="195" dirty="0"/>
              <a:t>t</a:t>
            </a:r>
            <a:r>
              <a:rPr sz="14000" spc="-1100" dirty="0"/>
              <a:t>o</a:t>
            </a:r>
            <a:r>
              <a:rPr sz="14000" spc="-980" dirty="0"/>
              <a:t>s</a:t>
            </a:r>
            <a:r>
              <a:rPr sz="14000" spc="-1639" dirty="0"/>
              <a:t> </a:t>
            </a:r>
            <a:r>
              <a:rPr sz="14000" spc="-390" dirty="0"/>
              <a:t>d</a:t>
            </a:r>
            <a:r>
              <a:rPr sz="14000" spc="-370" dirty="0"/>
              <a:t>e</a:t>
            </a:r>
            <a:r>
              <a:rPr sz="14000" spc="-2280" dirty="0"/>
              <a:t> </a:t>
            </a:r>
            <a:r>
              <a:rPr sz="14000" spc="-875" dirty="0"/>
              <a:t>i</a:t>
            </a:r>
            <a:r>
              <a:rPr sz="14000" spc="-1019" dirty="0"/>
              <a:t>n</a:t>
            </a:r>
            <a:r>
              <a:rPr sz="14000" spc="195" dirty="0"/>
              <a:t>t</a:t>
            </a:r>
            <a:r>
              <a:rPr sz="14000" spc="-1075" dirty="0"/>
              <a:t>e</a:t>
            </a:r>
            <a:r>
              <a:rPr sz="14000" spc="-80" dirty="0"/>
              <a:t>r</a:t>
            </a:r>
            <a:r>
              <a:rPr sz="14000" spc="-710" dirty="0"/>
              <a:t>é</a:t>
            </a:r>
            <a:r>
              <a:rPr sz="14000" spc="-980" dirty="0"/>
              <a:t>s</a:t>
            </a:r>
            <a:endParaRPr sz="14000"/>
          </a:p>
        </p:txBody>
      </p:sp>
      <p:sp>
        <p:nvSpPr>
          <p:cNvPr id="7" name="object 7"/>
          <p:cNvSpPr txBox="1"/>
          <p:nvPr/>
        </p:nvSpPr>
        <p:spPr>
          <a:xfrm>
            <a:off x="1274932" y="9421859"/>
            <a:ext cx="5184140" cy="54356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>
              <a:lnSpc>
                <a:spcPct val="78900"/>
              </a:lnSpc>
              <a:spcBef>
                <a:spcPts val="580"/>
              </a:spcBef>
            </a:pPr>
            <a:r>
              <a:rPr sz="1900" spc="-85" dirty="0">
                <a:solidFill>
                  <a:srgbClr val="004279"/>
                </a:solidFill>
                <a:latin typeface="Arial MT"/>
                <a:cs typeface="Arial MT"/>
              </a:rPr>
              <a:t>datos</a:t>
            </a:r>
            <a:r>
              <a:rPr sz="1900" spc="-22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1900" spc="-90" dirty="0">
                <a:solidFill>
                  <a:srgbClr val="004279"/>
                </a:solidFill>
                <a:latin typeface="Arial MT"/>
                <a:cs typeface="Arial MT"/>
              </a:rPr>
              <a:t>extraídos</a:t>
            </a:r>
            <a:r>
              <a:rPr sz="1900" spc="-22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1900" spc="-55" dirty="0">
                <a:solidFill>
                  <a:srgbClr val="004279"/>
                </a:solidFill>
                <a:latin typeface="Arial MT"/>
                <a:cs typeface="Arial MT"/>
              </a:rPr>
              <a:t>de</a:t>
            </a:r>
            <a:r>
              <a:rPr sz="1900" spc="-22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1900" spc="-65" dirty="0">
                <a:solidFill>
                  <a:srgbClr val="004279"/>
                </a:solidFill>
                <a:latin typeface="Arial MT"/>
                <a:cs typeface="Arial MT"/>
              </a:rPr>
              <a:t>la</a:t>
            </a:r>
            <a:r>
              <a:rPr sz="1900" spc="-22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1900" spc="-110" dirty="0">
                <a:solidFill>
                  <a:srgbClr val="004279"/>
                </a:solidFill>
                <a:latin typeface="Arial MT"/>
                <a:cs typeface="Arial MT"/>
              </a:rPr>
              <a:t>última</a:t>
            </a:r>
            <a:r>
              <a:rPr sz="1900" spc="-220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1900" spc="-145" dirty="0">
                <a:solidFill>
                  <a:srgbClr val="004279"/>
                </a:solidFill>
                <a:latin typeface="Arial MT"/>
                <a:cs typeface="Arial MT"/>
              </a:rPr>
              <a:t>memoria</a:t>
            </a:r>
            <a:r>
              <a:rPr sz="1900" spc="-22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1900" spc="-55" dirty="0">
                <a:solidFill>
                  <a:srgbClr val="004279"/>
                </a:solidFill>
                <a:latin typeface="Arial MT"/>
                <a:cs typeface="Arial MT"/>
              </a:rPr>
              <a:t>de</a:t>
            </a:r>
            <a:r>
              <a:rPr sz="1900" spc="-22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1900" spc="-85" dirty="0">
                <a:solidFill>
                  <a:srgbClr val="004279"/>
                </a:solidFill>
                <a:latin typeface="Arial MT"/>
                <a:cs typeface="Arial MT"/>
              </a:rPr>
              <a:t>actividades</a:t>
            </a:r>
            <a:r>
              <a:rPr sz="1900" spc="-225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1900" spc="-55" dirty="0">
                <a:solidFill>
                  <a:srgbClr val="004279"/>
                </a:solidFill>
                <a:latin typeface="Arial MT"/>
                <a:cs typeface="Arial MT"/>
              </a:rPr>
              <a:t>de </a:t>
            </a:r>
            <a:r>
              <a:rPr sz="1900" spc="-509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1900" spc="-210" dirty="0">
                <a:solidFill>
                  <a:srgbClr val="004279"/>
                </a:solidFill>
                <a:latin typeface="Arial MT"/>
                <a:cs typeface="Arial MT"/>
              </a:rPr>
              <a:t>SECOT</a:t>
            </a:r>
            <a:r>
              <a:rPr sz="1900" spc="-229" dirty="0">
                <a:solidFill>
                  <a:srgbClr val="004279"/>
                </a:solidFill>
                <a:latin typeface="Arial MT"/>
                <a:cs typeface="Arial MT"/>
              </a:rPr>
              <a:t> </a:t>
            </a:r>
            <a:r>
              <a:rPr sz="1900" spc="-195" dirty="0">
                <a:solidFill>
                  <a:srgbClr val="004279"/>
                </a:solidFill>
                <a:latin typeface="Arial MT"/>
                <a:cs typeface="Arial MT"/>
              </a:rPr>
              <a:t>2021</a:t>
            </a:r>
            <a:endParaRPr sz="1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841</Words>
  <Application>Microsoft Office PowerPoint</Application>
  <PresentationFormat>Personalizado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Arial MT</vt:lpstr>
      <vt:lpstr>Avenir Next LT Pro Demi</vt:lpstr>
      <vt:lpstr>Calibri</vt:lpstr>
      <vt:lpstr>Roboto Bk</vt:lpstr>
      <vt:lpstr>Roboto Lt</vt:lpstr>
      <vt:lpstr>Tahoma</vt:lpstr>
      <vt:lpstr>Office Theme</vt:lpstr>
      <vt:lpstr>Presentación de PowerPoint</vt:lpstr>
      <vt:lpstr>E + T = CE EXPERIENCIA + TALENTO = CREACIÓN DE EMPLEO</vt:lpstr>
      <vt:lpstr>Presentación de PowerPoint</vt:lpstr>
      <vt:lpstr>objetivos</vt:lpstr>
      <vt:lpstr>3</vt:lpstr>
      <vt:lpstr>Presentación de PowerPoint</vt:lpstr>
      <vt:lpstr>Presentación de PowerPoint</vt:lpstr>
      <vt:lpstr>Presentación de PowerPoint</vt:lpstr>
      <vt:lpstr>proyectos de interés</vt:lpstr>
      <vt:lpstr>Presentación de PowerPoint</vt:lpstr>
      <vt:lpstr>Programas de Acompañamiento  a la Jubilación</vt:lpstr>
      <vt:lpstr>Programas disminución de  Brecha Digital</vt:lpstr>
      <vt:lpstr>¿Cuántos voluntarios hay  en SECOT? Más de 1.100 voluntarios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Miriam Gil (Comunicación SECOT)</cp:lastModifiedBy>
  <cp:revision>1</cp:revision>
  <dcterms:created xsi:type="dcterms:W3CDTF">2022-06-30T11:20:54Z</dcterms:created>
  <dcterms:modified xsi:type="dcterms:W3CDTF">2022-07-01T06:52:44Z</dcterms:modified>
</cp:coreProperties>
</file>